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 Malone" userId="1123372ea39d3376" providerId="LiveId" clId="{29630C4B-FBF8-4C62-8CEB-1FC13F47D29E}"/>
    <pc:docChg chg="undo custSel addSld delSld modSld">
      <pc:chgData name="Mag Malone" userId="1123372ea39d3376" providerId="LiveId" clId="{29630C4B-FBF8-4C62-8CEB-1FC13F47D29E}" dt="2020-03-19T11:45:45.134" v="3346" actId="20577"/>
      <pc:docMkLst>
        <pc:docMk/>
      </pc:docMkLst>
      <pc:sldChg chg="modSp">
        <pc:chgData name="Mag Malone" userId="1123372ea39d3376" providerId="LiveId" clId="{29630C4B-FBF8-4C62-8CEB-1FC13F47D29E}" dt="2020-03-13T19:14:34.826" v="52" actId="14826"/>
        <pc:sldMkLst>
          <pc:docMk/>
          <pc:sldMk cId="3250464939" sldId="256"/>
        </pc:sldMkLst>
        <pc:picChg chg="mod">
          <ac:chgData name="Mag Malone" userId="1123372ea39d3376" providerId="LiveId" clId="{29630C4B-FBF8-4C62-8CEB-1FC13F47D29E}" dt="2020-03-13T19:14:34.826" v="52" actId="14826"/>
          <ac:picMkLst>
            <pc:docMk/>
            <pc:sldMk cId="3250464939" sldId="256"/>
            <ac:picMk id="15" creationId="{C48BEDAB-88A2-4D9C-BA38-F0E8F58DCE6F}"/>
          </ac:picMkLst>
        </pc:picChg>
      </pc:sldChg>
      <pc:sldChg chg="addSp delSp modSp mod">
        <pc:chgData name="Mag Malone" userId="1123372ea39d3376" providerId="LiveId" clId="{29630C4B-FBF8-4C62-8CEB-1FC13F47D29E}" dt="2020-03-19T11:07:29.937" v="2000" actId="20577"/>
        <pc:sldMkLst>
          <pc:docMk/>
          <pc:sldMk cId="3940216215" sldId="257"/>
        </pc:sldMkLst>
        <pc:spChg chg="mod">
          <ac:chgData name="Mag Malone" userId="1123372ea39d3376" providerId="LiveId" clId="{29630C4B-FBF8-4C62-8CEB-1FC13F47D29E}" dt="2020-03-19T11:07:29.937" v="2000" actId="20577"/>
          <ac:spMkLst>
            <pc:docMk/>
            <pc:sldMk cId="3940216215" sldId="257"/>
            <ac:spMk id="3" creationId="{6E424573-C5F7-4A09-9662-AD2E5C60D0D5}"/>
          </ac:spMkLst>
        </pc:spChg>
        <pc:graphicFrameChg chg="add del mod modGraphic">
          <ac:chgData name="Mag Malone" userId="1123372ea39d3376" providerId="LiveId" clId="{29630C4B-FBF8-4C62-8CEB-1FC13F47D29E}" dt="2020-03-13T19:42:46.950" v="492" actId="478"/>
          <ac:graphicFrameMkLst>
            <pc:docMk/>
            <pc:sldMk cId="3940216215" sldId="257"/>
            <ac:graphicFrameMk id="5" creationId="{128797EB-37B4-4D65-B19E-EFB8D2E0A591}"/>
          </ac:graphicFrameMkLst>
        </pc:graphicFrameChg>
      </pc:sldChg>
      <pc:sldChg chg="modSp mod">
        <pc:chgData name="Mag Malone" userId="1123372ea39d3376" providerId="LiveId" clId="{29630C4B-FBF8-4C62-8CEB-1FC13F47D29E}" dt="2020-03-13T19:42:06.823" v="488" actId="20577"/>
        <pc:sldMkLst>
          <pc:docMk/>
          <pc:sldMk cId="4095301453" sldId="258"/>
        </pc:sldMkLst>
        <pc:spChg chg="mod">
          <ac:chgData name="Mag Malone" userId="1123372ea39d3376" providerId="LiveId" clId="{29630C4B-FBF8-4C62-8CEB-1FC13F47D29E}" dt="2020-03-13T19:42:06.823" v="488" actId="20577"/>
          <ac:spMkLst>
            <pc:docMk/>
            <pc:sldMk cId="4095301453" sldId="258"/>
            <ac:spMk id="3" creationId="{72F82E02-98D6-4A6D-8294-EE93E2575572}"/>
          </ac:spMkLst>
        </pc:spChg>
      </pc:sldChg>
      <pc:sldChg chg="modSp add mod">
        <pc:chgData name="Mag Malone" userId="1123372ea39d3376" providerId="LiveId" clId="{29630C4B-FBF8-4C62-8CEB-1FC13F47D29E}" dt="2020-03-14T19:02:06.260" v="1116" actId="20577"/>
        <pc:sldMkLst>
          <pc:docMk/>
          <pc:sldMk cId="694705690" sldId="259"/>
        </pc:sldMkLst>
        <pc:spChg chg="mod">
          <ac:chgData name="Mag Malone" userId="1123372ea39d3376" providerId="LiveId" clId="{29630C4B-FBF8-4C62-8CEB-1FC13F47D29E}" dt="2020-03-13T19:45:16.277" v="610" actId="20577"/>
          <ac:spMkLst>
            <pc:docMk/>
            <pc:sldMk cId="694705690" sldId="259"/>
            <ac:spMk id="2" creationId="{21F58318-235C-4610-9BAA-D0FCC39801D1}"/>
          </ac:spMkLst>
        </pc:spChg>
        <pc:spChg chg="mod">
          <ac:chgData name="Mag Malone" userId="1123372ea39d3376" providerId="LiveId" clId="{29630C4B-FBF8-4C62-8CEB-1FC13F47D29E}" dt="2020-03-14T19:02:06.260" v="1116" actId="20577"/>
          <ac:spMkLst>
            <pc:docMk/>
            <pc:sldMk cId="694705690" sldId="259"/>
            <ac:spMk id="3" creationId="{438AAC8C-FF28-4380-A296-9228EDEEF5B3}"/>
          </ac:spMkLst>
        </pc:spChg>
      </pc:sldChg>
      <pc:sldChg chg="modSp add mod">
        <pc:chgData name="Mag Malone" userId="1123372ea39d3376" providerId="LiveId" clId="{29630C4B-FBF8-4C62-8CEB-1FC13F47D29E}" dt="2020-03-19T10:39:58.800" v="1662" actId="20577"/>
        <pc:sldMkLst>
          <pc:docMk/>
          <pc:sldMk cId="1349177169" sldId="260"/>
        </pc:sldMkLst>
        <pc:spChg chg="mod">
          <ac:chgData name="Mag Malone" userId="1123372ea39d3376" providerId="LiveId" clId="{29630C4B-FBF8-4C62-8CEB-1FC13F47D29E}" dt="2020-03-14T19:03:29.728" v="1164" actId="20577"/>
          <ac:spMkLst>
            <pc:docMk/>
            <pc:sldMk cId="1349177169" sldId="260"/>
            <ac:spMk id="2" creationId="{7769314B-DB7D-4352-AD65-8DBAFF5AF969}"/>
          </ac:spMkLst>
        </pc:spChg>
        <pc:spChg chg="mod">
          <ac:chgData name="Mag Malone" userId="1123372ea39d3376" providerId="LiveId" clId="{29630C4B-FBF8-4C62-8CEB-1FC13F47D29E}" dt="2020-03-19T10:39:58.800" v="1662" actId="20577"/>
          <ac:spMkLst>
            <pc:docMk/>
            <pc:sldMk cId="1349177169" sldId="260"/>
            <ac:spMk id="3" creationId="{D8FF774D-39D7-429E-8632-5AC0CBA105C9}"/>
          </ac:spMkLst>
        </pc:spChg>
      </pc:sldChg>
      <pc:sldChg chg="addSp delSp modSp add mod">
        <pc:chgData name="Mag Malone" userId="1123372ea39d3376" providerId="LiveId" clId="{29630C4B-FBF8-4C62-8CEB-1FC13F47D29E}" dt="2020-03-19T11:43:12.576" v="3253" actId="21"/>
        <pc:sldMkLst>
          <pc:docMk/>
          <pc:sldMk cId="2476016397" sldId="261"/>
        </pc:sldMkLst>
        <pc:spChg chg="mod">
          <ac:chgData name="Mag Malone" userId="1123372ea39d3376" providerId="LiveId" clId="{29630C4B-FBF8-4C62-8CEB-1FC13F47D29E}" dt="2020-03-19T10:29:25.113" v="1659" actId="20577"/>
          <ac:spMkLst>
            <pc:docMk/>
            <pc:sldMk cId="2476016397" sldId="261"/>
            <ac:spMk id="2" creationId="{72EA9ECD-AB8C-410B-8204-7EBDFE4DA443}"/>
          </ac:spMkLst>
        </pc:spChg>
        <pc:spChg chg="mod">
          <ac:chgData name="Mag Malone" userId="1123372ea39d3376" providerId="LiveId" clId="{29630C4B-FBF8-4C62-8CEB-1FC13F47D29E}" dt="2020-03-19T11:23:12.936" v="2334" actId="20577"/>
          <ac:spMkLst>
            <pc:docMk/>
            <pc:sldMk cId="2476016397" sldId="261"/>
            <ac:spMk id="3" creationId="{3A5B1FA6-93F8-4B11-82CC-460E04F1920A}"/>
          </ac:spMkLst>
        </pc:spChg>
        <pc:spChg chg="add del mod">
          <ac:chgData name="Mag Malone" userId="1123372ea39d3376" providerId="LiveId" clId="{29630C4B-FBF8-4C62-8CEB-1FC13F47D29E}" dt="2020-03-19T11:24:02.104" v="2337"/>
          <ac:spMkLst>
            <pc:docMk/>
            <pc:sldMk cId="2476016397" sldId="261"/>
            <ac:spMk id="4" creationId="{36753D83-E40C-4962-9D97-115151D03BFB}"/>
          </ac:spMkLst>
        </pc:spChg>
        <pc:graphicFrameChg chg="add del mod modGraphic">
          <ac:chgData name="Mag Malone" userId="1123372ea39d3376" providerId="LiveId" clId="{29630C4B-FBF8-4C62-8CEB-1FC13F47D29E}" dt="2020-03-19T11:43:12.576" v="3253" actId="21"/>
          <ac:graphicFrameMkLst>
            <pc:docMk/>
            <pc:sldMk cId="2476016397" sldId="261"/>
            <ac:graphicFrameMk id="6" creationId="{2D88BD94-6890-4D6D-B984-9DE3728C05B4}"/>
          </ac:graphicFrameMkLst>
        </pc:graphicFrameChg>
      </pc:sldChg>
      <pc:sldChg chg="modSp add del mod">
        <pc:chgData name="Mag Malone" userId="1123372ea39d3376" providerId="LiveId" clId="{29630C4B-FBF8-4C62-8CEB-1FC13F47D29E}" dt="2020-03-19T11:26:03.839" v="2434" actId="2696"/>
        <pc:sldMkLst>
          <pc:docMk/>
          <pc:sldMk cId="1536208876" sldId="262"/>
        </pc:sldMkLst>
        <pc:spChg chg="mod">
          <ac:chgData name="Mag Malone" userId="1123372ea39d3376" providerId="LiveId" clId="{29630C4B-FBF8-4C62-8CEB-1FC13F47D29E}" dt="2020-03-19T11:24:52.107" v="2394" actId="27636"/>
          <ac:spMkLst>
            <pc:docMk/>
            <pc:sldMk cId="1536208876" sldId="262"/>
            <ac:spMk id="2" creationId="{7BF0BC0D-94DA-4F85-9F27-DE757C7A9A67}"/>
          </ac:spMkLst>
        </pc:spChg>
        <pc:spChg chg="mod">
          <ac:chgData name="Mag Malone" userId="1123372ea39d3376" providerId="LiveId" clId="{29630C4B-FBF8-4C62-8CEB-1FC13F47D29E}" dt="2020-03-19T11:25:28.846" v="2432" actId="20577"/>
          <ac:spMkLst>
            <pc:docMk/>
            <pc:sldMk cId="1536208876" sldId="262"/>
            <ac:spMk id="3" creationId="{F0280DE9-2A5E-448C-8DDE-A667BCA925EB}"/>
          </ac:spMkLst>
        </pc:spChg>
      </pc:sldChg>
      <pc:sldChg chg="modSp add del mod">
        <pc:chgData name="Mag Malone" userId="1123372ea39d3376" providerId="LiveId" clId="{29630C4B-FBF8-4C62-8CEB-1FC13F47D29E}" dt="2020-03-19T11:28:16.987" v="2535" actId="2696"/>
        <pc:sldMkLst>
          <pc:docMk/>
          <pc:sldMk cId="3313572691" sldId="263"/>
        </pc:sldMkLst>
        <pc:spChg chg="mod">
          <ac:chgData name="Mag Malone" userId="1123372ea39d3376" providerId="LiveId" clId="{29630C4B-FBF8-4C62-8CEB-1FC13F47D29E}" dt="2020-03-19T11:26:30.542" v="2484" actId="20577"/>
          <ac:spMkLst>
            <pc:docMk/>
            <pc:sldMk cId="3313572691" sldId="263"/>
            <ac:spMk id="2" creationId="{98DAACB6-AF0B-42D5-BC41-3AC357B487AB}"/>
          </ac:spMkLst>
        </pc:spChg>
        <pc:spChg chg="mod">
          <ac:chgData name="Mag Malone" userId="1123372ea39d3376" providerId="LiveId" clId="{29630C4B-FBF8-4C62-8CEB-1FC13F47D29E}" dt="2020-03-19T11:28:04.376" v="2533" actId="5793"/>
          <ac:spMkLst>
            <pc:docMk/>
            <pc:sldMk cId="3313572691" sldId="263"/>
            <ac:spMk id="3" creationId="{87FC0651-E041-4278-A37D-DD53D5DE12AA}"/>
          </ac:spMkLst>
        </pc:spChg>
      </pc:sldChg>
      <pc:sldChg chg="modSp add mod">
        <pc:chgData name="Mag Malone" userId="1123372ea39d3376" providerId="LiveId" clId="{29630C4B-FBF8-4C62-8CEB-1FC13F47D29E}" dt="2020-03-19T11:45:45.134" v="3346" actId="20577"/>
        <pc:sldMkLst>
          <pc:docMk/>
          <pc:sldMk cId="3717940580" sldId="264"/>
        </pc:sldMkLst>
        <pc:spChg chg="mod">
          <ac:chgData name="Mag Malone" userId="1123372ea39d3376" providerId="LiveId" clId="{29630C4B-FBF8-4C62-8CEB-1FC13F47D29E}" dt="2020-03-19T11:28:30.160" v="2571" actId="20577"/>
          <ac:spMkLst>
            <pc:docMk/>
            <pc:sldMk cId="3717940580" sldId="264"/>
            <ac:spMk id="2" creationId="{F14A443B-ECCC-4E85-82DA-53C926006013}"/>
          </ac:spMkLst>
        </pc:spChg>
        <pc:spChg chg="mod">
          <ac:chgData name="Mag Malone" userId="1123372ea39d3376" providerId="LiveId" clId="{29630C4B-FBF8-4C62-8CEB-1FC13F47D29E}" dt="2020-03-19T11:45:45.134" v="3346" actId="20577"/>
          <ac:spMkLst>
            <pc:docMk/>
            <pc:sldMk cId="3717940580" sldId="264"/>
            <ac:spMk id="3" creationId="{4F8E1440-6690-4386-A016-360E125914B8}"/>
          </ac:spMkLst>
        </pc:spChg>
      </pc:sldChg>
      <pc:sldChg chg="modSp add mod">
        <pc:chgData name="Mag Malone" userId="1123372ea39d3376" providerId="LiveId" clId="{29630C4B-FBF8-4C62-8CEB-1FC13F47D29E}" dt="2020-03-19T11:42:37.829" v="3250" actId="20577"/>
        <pc:sldMkLst>
          <pc:docMk/>
          <pc:sldMk cId="3216511721" sldId="265"/>
        </pc:sldMkLst>
        <pc:spChg chg="mod">
          <ac:chgData name="Mag Malone" userId="1123372ea39d3376" providerId="LiveId" clId="{29630C4B-FBF8-4C62-8CEB-1FC13F47D29E}" dt="2020-03-19T11:41:46.546" v="3180" actId="20577"/>
          <ac:spMkLst>
            <pc:docMk/>
            <pc:sldMk cId="3216511721" sldId="265"/>
            <ac:spMk id="2" creationId="{3F84732A-2B40-4F9D-BC80-07119C43F3E1}"/>
          </ac:spMkLst>
        </pc:spChg>
        <pc:spChg chg="mod">
          <ac:chgData name="Mag Malone" userId="1123372ea39d3376" providerId="LiveId" clId="{29630C4B-FBF8-4C62-8CEB-1FC13F47D29E}" dt="2020-03-19T11:42:37.829" v="3250" actId="20577"/>
          <ac:spMkLst>
            <pc:docMk/>
            <pc:sldMk cId="3216511721" sldId="265"/>
            <ac:spMk id="3" creationId="{10DECFF1-6778-4F6B-AA66-D8E7A4F945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1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7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7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8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0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2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5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44" r:id="rId5"/>
    <p:sldLayoutId id="2147483738" r:id="rId6"/>
    <p:sldLayoutId id="2147483739" r:id="rId7"/>
    <p:sldLayoutId id="2147483740" r:id="rId8"/>
    <p:sldLayoutId id="2147483743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xmlns="" id="{8A95209C-5275-4E15-8EA7-7F42980AB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xmlns="" id="{C48BEDAB-88A2-4D9C-BA38-F0E8F58DC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381772"/>
            <a:ext cx="12188931" cy="6094465"/>
          </a:xfrm>
          <a:prstGeom prst="rect">
            <a:avLst/>
          </a:prstGeom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4F2ED431-E304-4FF0-9F4E-032783C9D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B7EDC-0FC6-4876-A738-453025CB2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South Sudan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7E5267-F644-45FF-B585-DCEE0A72E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By Ronan Malone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4E87FCFB-2CCE-460D-B3DD-557C8BD1B9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6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459E94-F839-42DD-83AF-5BD96494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424573-C5F7-4A09-9662-AD2E5C60D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Independence from Sudan</a:t>
            </a:r>
          </a:p>
          <a:p>
            <a:r>
              <a:rPr lang="en-GB" dirty="0"/>
              <a:t>Taller than average people</a:t>
            </a:r>
          </a:p>
          <a:p>
            <a:r>
              <a:rPr lang="en-GB" dirty="0"/>
              <a:t>South Sudanese civil war</a:t>
            </a:r>
          </a:p>
          <a:p>
            <a:r>
              <a:rPr lang="en-GB" dirty="0"/>
              <a:t>Capital City</a:t>
            </a:r>
          </a:p>
          <a:p>
            <a:r>
              <a:rPr lang="en-GB" dirty="0"/>
              <a:t>Fun Facts</a:t>
            </a:r>
          </a:p>
        </p:txBody>
      </p:sp>
    </p:spTree>
    <p:extLst>
      <p:ext uri="{BB962C8B-B14F-4D97-AF65-F5344CB8AC3E}">
        <p14:creationId xmlns:p14="http://schemas.microsoft.com/office/powerpoint/2010/main" val="394021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C67FC-0759-4413-9D11-6B8B2ABB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independence from Sudan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82E02-98D6-4A6D-8294-EE93E257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On the 9</a:t>
            </a:r>
            <a:r>
              <a:rPr lang="en-GB" sz="4000" baseline="30000" dirty="0"/>
              <a:t>th</a:t>
            </a:r>
            <a:r>
              <a:rPr lang="en-GB" sz="4000" dirty="0"/>
              <a:t> of July 2011 South Sudan became a new country. Before they got independence from Sudan it was the biggest country in Africa. On their independence day there is always a massive celebration.(9</a:t>
            </a:r>
            <a:r>
              <a:rPr lang="en-GB" sz="4000" baseline="30000" dirty="0"/>
              <a:t>th</a:t>
            </a:r>
            <a:r>
              <a:rPr lang="en-GB" sz="4000" dirty="0"/>
              <a:t> of July). They had the longest running civil war in African. Later in this project I will tell you about it.</a:t>
            </a:r>
          </a:p>
        </p:txBody>
      </p:sp>
    </p:spTree>
    <p:extLst>
      <p:ext uri="{BB962C8B-B14F-4D97-AF65-F5344CB8AC3E}">
        <p14:creationId xmlns:p14="http://schemas.microsoft.com/office/powerpoint/2010/main" val="409530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F58318-235C-4610-9BAA-D0FCC398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Taller than average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8AAC8C-FF28-4380-A296-9228EDEEF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In some tribes in South Sudan the average height for a male is 6 foot 4 inches and a female is 6 foot. In Ireland the average male height is 5 foot 10 inches and a female 5 foot 5 inches. In basketball their rims are 12 feet instead of 10 feet. In some Dinka males can grow taller 7 foot.</a:t>
            </a:r>
          </a:p>
        </p:txBody>
      </p:sp>
    </p:spTree>
    <p:extLst>
      <p:ext uri="{BB962C8B-B14F-4D97-AF65-F5344CB8AC3E}">
        <p14:creationId xmlns:p14="http://schemas.microsoft.com/office/powerpoint/2010/main" val="69470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9314B-DB7D-4352-AD65-8DBAFF5A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South Sudanese civil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FF774D-39D7-429E-8632-5AC0CBA10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The South Sudanese civil war started the 14</a:t>
            </a:r>
            <a:r>
              <a:rPr lang="en-GB" sz="4000" baseline="30000" dirty="0"/>
              <a:t>th</a:t>
            </a:r>
            <a:r>
              <a:rPr lang="en-GB" sz="4000" dirty="0"/>
              <a:t> of December 2013 and ended on the 22</a:t>
            </a:r>
            <a:r>
              <a:rPr lang="en-GB" sz="4000" baseline="30000" dirty="0"/>
              <a:t>nd</a:t>
            </a:r>
            <a:r>
              <a:rPr lang="en-GB" sz="4000" dirty="0"/>
              <a:t> of February 2020. The South Sudanese civil war was a conflict in South Sudan between forces of the government and opposite forces. Two million people fled the country because of the civil war.</a:t>
            </a:r>
          </a:p>
        </p:txBody>
      </p:sp>
    </p:spTree>
    <p:extLst>
      <p:ext uri="{BB962C8B-B14F-4D97-AF65-F5344CB8AC3E}">
        <p14:creationId xmlns:p14="http://schemas.microsoft.com/office/powerpoint/2010/main" val="134917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A9ECD-AB8C-410B-8204-7EBDFE4D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Capital 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5B1FA6-93F8-4B11-82CC-460E04F19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Juba is the capital city of South Sudan. It is the biggest city in South Sudan with a population of 492,970. The size of Juba is 52 Km</a:t>
            </a:r>
            <a:r>
              <a:rPr lang="en-GB" sz="4000" baseline="30000" dirty="0"/>
              <a:t>2</a:t>
            </a:r>
          </a:p>
          <a:p>
            <a:pPr marL="0" indent="0">
              <a:buNone/>
            </a:pPr>
            <a:r>
              <a:rPr lang="en-GB" sz="4000" dirty="0"/>
              <a:t>The national language is English since that it only became an official country recently. </a:t>
            </a:r>
          </a:p>
          <a:p>
            <a:pPr marL="0" indent="0">
              <a:buNone/>
            </a:pPr>
            <a:r>
              <a:rPr lang="en-GB" sz="4000" dirty="0"/>
              <a:t>Juba has a big police and army force because of the civil war.</a:t>
            </a:r>
          </a:p>
        </p:txBody>
      </p:sp>
    </p:spTree>
    <p:extLst>
      <p:ext uri="{BB962C8B-B14F-4D97-AF65-F5344CB8AC3E}">
        <p14:creationId xmlns:p14="http://schemas.microsoft.com/office/powerpoint/2010/main" val="247601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4A443B-ECCC-4E85-82DA-53C92600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E1440-6690-4386-A016-360E12591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During the civil war nearly 2.3 million people left the country.</a:t>
            </a:r>
          </a:p>
          <a:p>
            <a:r>
              <a:rPr lang="en-GB" sz="4000" dirty="0"/>
              <a:t>The population of South Sudan is 12 million.</a:t>
            </a:r>
          </a:p>
          <a:p>
            <a:r>
              <a:rPr lang="en-GB" sz="4000" dirty="0"/>
              <a:t>South Sudan has reported it’s first case of </a:t>
            </a:r>
            <a:r>
              <a:rPr lang="en-GB" sz="4000" dirty="0" err="1"/>
              <a:t>Covid</a:t>
            </a:r>
            <a:r>
              <a:rPr lang="en-GB" sz="4000" dirty="0"/>
              <a:t> 19 on Friday March </a:t>
            </a:r>
            <a:r>
              <a:rPr lang="en-GB" sz="4000"/>
              <a:t>13</a:t>
            </a:r>
            <a:r>
              <a:rPr lang="en-GB" sz="4000" baseline="30000"/>
              <a:t>th</a:t>
            </a:r>
            <a:r>
              <a:rPr lang="en-GB" sz="4000"/>
              <a:t>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1794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4732A-2B40-4F9D-BC80-07119C43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DECFF1-6778-4F6B-AA66-D8E7A4F94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/>
              <a:t>This is all of my project thanks for tuning in stay safe and goodbye!</a:t>
            </a:r>
          </a:p>
        </p:txBody>
      </p:sp>
    </p:spTree>
    <p:extLst>
      <p:ext uri="{BB962C8B-B14F-4D97-AF65-F5344CB8AC3E}">
        <p14:creationId xmlns:p14="http://schemas.microsoft.com/office/powerpoint/2010/main" val="321651172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41243C"/>
      </a:dk2>
      <a:lt2>
        <a:srgbClr val="E2E8E3"/>
      </a:lt2>
      <a:accent1>
        <a:srgbClr val="B13B9D"/>
      </a:accent1>
      <a:accent2>
        <a:srgbClr val="A64DC3"/>
      </a:accent2>
      <a:accent3>
        <a:srgbClr val="C34D7D"/>
      </a:accent3>
      <a:accent4>
        <a:srgbClr val="6CB13B"/>
      </a:accent4>
      <a:accent5>
        <a:srgbClr val="48B849"/>
      </a:accent5>
      <a:accent6>
        <a:srgbClr val="3BB16D"/>
      </a:accent6>
      <a:hlink>
        <a:srgbClr val="319542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333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The Hand</vt:lpstr>
      <vt:lpstr>The Serif Hand Black</vt:lpstr>
      <vt:lpstr>SketchyVTI</vt:lpstr>
      <vt:lpstr>South Sudan</vt:lpstr>
      <vt:lpstr>                              topics</vt:lpstr>
      <vt:lpstr>                independence from Sudan </vt:lpstr>
      <vt:lpstr>                   Taller than average </vt:lpstr>
      <vt:lpstr>                 South Sudanese civil war</vt:lpstr>
      <vt:lpstr>                         Capital city</vt:lpstr>
      <vt:lpstr>                          Fun facts</vt:lpstr>
      <vt:lpstr>                          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Sudan</dc:title>
  <dc:creator>Mag Malone</dc:creator>
  <cp:lastModifiedBy>3rdClassBallysax</cp:lastModifiedBy>
  <cp:revision>22</cp:revision>
  <dcterms:created xsi:type="dcterms:W3CDTF">2020-03-12T18:57:12Z</dcterms:created>
  <dcterms:modified xsi:type="dcterms:W3CDTF">2020-03-27T12:38:23Z</dcterms:modified>
</cp:coreProperties>
</file>