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9" r:id="rId1"/>
  </p:sldMasterIdLst>
  <p:sldIdLst>
    <p:sldId id="256" r:id="rId2"/>
    <p:sldId id="259" r:id="rId3"/>
    <p:sldId id="258" r:id="rId4"/>
    <p:sldId id="261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92"/>
    <p:restoredTop sz="94709"/>
  </p:normalViewPr>
  <p:slideViewPr>
    <p:cSldViewPr snapToGrid="0" snapToObjects="1">
      <p:cViewPr varScale="1">
        <p:scale>
          <a:sx n="89" d="100"/>
          <a:sy n="89" d="100"/>
        </p:scale>
        <p:origin x="21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kids.nationalgeographic.com/explore/countries/united-states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CA260F-8B95-4D7E-9023-D76C8843FD6C}" type="doc">
      <dgm:prSet loTypeId="urn:microsoft.com/office/officeart/2005/8/layout/hierarchy1" loCatId="hierarchy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87BB6A8E-EC95-408F-A085-005C5D742892}">
      <dgm:prSet/>
      <dgm:spPr/>
      <dgm:t>
        <a:bodyPr/>
        <a:lstStyle/>
        <a:p>
          <a:r>
            <a:rPr lang="en-IE" dirty="0"/>
            <a:t>Kenya's location between the Indian Ocean and Lake Victoria means that people from all over Africa and the Middle East have </a:t>
          </a:r>
          <a:r>
            <a:rPr lang="en-IE" dirty="0" err="1"/>
            <a:t>traveled</a:t>
          </a:r>
          <a:r>
            <a:rPr lang="en-IE" dirty="0"/>
            <a:t> and traded across it for centuries. This has created a diverse culture with many ethnic groups and languages.</a:t>
          </a:r>
          <a:endParaRPr lang="en-US" dirty="0"/>
        </a:p>
      </dgm:t>
    </dgm:pt>
    <dgm:pt modelId="{141A46C5-7C00-4E0D-B942-35452E68ADF2}" type="parTrans" cxnId="{C7914AB5-36B3-40FE-84AA-2F9D574647F4}">
      <dgm:prSet/>
      <dgm:spPr/>
      <dgm:t>
        <a:bodyPr/>
        <a:lstStyle/>
        <a:p>
          <a:endParaRPr lang="en-US"/>
        </a:p>
      </dgm:t>
    </dgm:pt>
    <dgm:pt modelId="{F6054777-289B-44E4-9622-78520E272F2E}" type="sibTrans" cxnId="{C7914AB5-36B3-40FE-84AA-2F9D574647F4}">
      <dgm:prSet/>
      <dgm:spPr/>
      <dgm:t>
        <a:bodyPr/>
        <a:lstStyle/>
        <a:p>
          <a:endParaRPr lang="en-US"/>
        </a:p>
      </dgm:t>
    </dgm:pt>
    <dgm:pt modelId="{CEBFEAC4-561D-499B-A866-2785B2F68DC4}">
      <dgm:prSet/>
      <dgm:spPr/>
      <dgm:t>
        <a:bodyPr/>
        <a:lstStyle/>
        <a:p>
          <a:r>
            <a:rPr lang="en-IE"/>
            <a:t>Scientists think Northern Kenya and </a:t>
          </a:r>
          <a:r>
            <a:rPr lang="en-IE">
              <a:hlinkClick xmlns:r="http://schemas.openxmlformats.org/officeDocument/2006/relationships" r:id="rId1"/>
            </a:rPr>
            <a:t>Tanzania</a:t>
          </a:r>
          <a:r>
            <a:rPr lang="en-IE"/>
            <a:t> may have been the original birthplace of humans. The bones of one of the earliest human ancestors ever found were discovered in Kenya's Turkana Basin.</a:t>
          </a:r>
          <a:endParaRPr lang="en-US"/>
        </a:p>
      </dgm:t>
    </dgm:pt>
    <dgm:pt modelId="{1F469ED2-6367-444F-AB40-31019FFA1301}" type="parTrans" cxnId="{D1A6C994-8F50-4245-8838-39A147674C15}">
      <dgm:prSet/>
      <dgm:spPr/>
      <dgm:t>
        <a:bodyPr/>
        <a:lstStyle/>
        <a:p>
          <a:endParaRPr lang="en-US"/>
        </a:p>
      </dgm:t>
    </dgm:pt>
    <dgm:pt modelId="{E5B8D874-FD85-4C48-A00D-35A85B5DF553}" type="sibTrans" cxnId="{D1A6C994-8F50-4245-8838-39A147674C15}">
      <dgm:prSet/>
      <dgm:spPr/>
      <dgm:t>
        <a:bodyPr/>
        <a:lstStyle/>
        <a:p>
          <a:endParaRPr lang="en-US"/>
        </a:p>
      </dgm:t>
    </dgm:pt>
    <dgm:pt modelId="{4FD88F8A-3998-416B-BAE0-4D1ED6E839F4}">
      <dgm:prSet/>
      <dgm:spPr/>
      <dgm:t>
        <a:bodyPr/>
        <a:lstStyle/>
        <a:p>
          <a:r>
            <a:rPr lang="en-IE"/>
            <a:t>Slavery is a big part of Kenya's history. During the 1600s and 1700s, many Kenyans were kidnapped and taken as slaves by Arabs, Europeans, and Americans. By the mid-19th century, slavery was outlawed by most countries, but by then, thousands of Kenyans and other East Africans had been taken to countries throughout the world.</a:t>
          </a:r>
          <a:endParaRPr lang="en-US"/>
        </a:p>
      </dgm:t>
    </dgm:pt>
    <dgm:pt modelId="{74B990CC-0A15-44B1-B051-12ECCDFCD3D0}" type="parTrans" cxnId="{F4BB8D3F-29D9-48AE-BA12-1E2D254E03CA}">
      <dgm:prSet/>
      <dgm:spPr/>
      <dgm:t>
        <a:bodyPr/>
        <a:lstStyle/>
        <a:p>
          <a:endParaRPr lang="en-US"/>
        </a:p>
      </dgm:t>
    </dgm:pt>
    <dgm:pt modelId="{7959BAEA-79A7-4615-80EE-E2C80A6784A5}" type="sibTrans" cxnId="{F4BB8D3F-29D9-48AE-BA12-1E2D254E03CA}">
      <dgm:prSet/>
      <dgm:spPr/>
      <dgm:t>
        <a:bodyPr/>
        <a:lstStyle/>
        <a:p>
          <a:endParaRPr lang="en-US"/>
        </a:p>
      </dgm:t>
    </dgm:pt>
    <dgm:pt modelId="{7DC07115-5C56-8C40-9090-5C9A8C192E67}" type="pres">
      <dgm:prSet presAssocID="{71CA260F-8B95-4D7E-9023-D76C8843FD6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F52F4C7-42CA-DA4F-B194-32FD989BD5FE}" type="pres">
      <dgm:prSet presAssocID="{87BB6A8E-EC95-408F-A085-005C5D742892}" presName="hierRoot1" presStyleCnt="0"/>
      <dgm:spPr/>
    </dgm:pt>
    <dgm:pt modelId="{2535E508-3FD2-474C-9D2B-62166FA9ACD0}" type="pres">
      <dgm:prSet presAssocID="{87BB6A8E-EC95-408F-A085-005C5D742892}" presName="composite" presStyleCnt="0"/>
      <dgm:spPr/>
    </dgm:pt>
    <dgm:pt modelId="{ABFA942E-238D-B142-802B-055C426CC5BF}" type="pres">
      <dgm:prSet presAssocID="{87BB6A8E-EC95-408F-A085-005C5D742892}" presName="background" presStyleLbl="node0" presStyleIdx="0" presStyleCnt="3"/>
      <dgm:spPr/>
    </dgm:pt>
    <dgm:pt modelId="{C6364CF1-BE7B-ED43-AB1E-68846AB5FE36}" type="pres">
      <dgm:prSet presAssocID="{87BB6A8E-EC95-408F-A085-005C5D742892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8D271E-338D-D04D-BB75-0D9B5B956E5B}" type="pres">
      <dgm:prSet presAssocID="{87BB6A8E-EC95-408F-A085-005C5D742892}" presName="hierChild2" presStyleCnt="0"/>
      <dgm:spPr/>
    </dgm:pt>
    <dgm:pt modelId="{69FF6242-E63D-D146-9737-ABB457CA5A64}" type="pres">
      <dgm:prSet presAssocID="{CEBFEAC4-561D-499B-A866-2785B2F68DC4}" presName="hierRoot1" presStyleCnt="0"/>
      <dgm:spPr/>
    </dgm:pt>
    <dgm:pt modelId="{F8B34CE5-C1BA-F545-B626-7E72A5E9FF01}" type="pres">
      <dgm:prSet presAssocID="{CEBFEAC4-561D-499B-A866-2785B2F68DC4}" presName="composite" presStyleCnt="0"/>
      <dgm:spPr/>
    </dgm:pt>
    <dgm:pt modelId="{2004D6B8-D689-4047-9F6A-7B5A8FE5F601}" type="pres">
      <dgm:prSet presAssocID="{CEBFEAC4-561D-499B-A866-2785B2F68DC4}" presName="background" presStyleLbl="node0" presStyleIdx="1" presStyleCnt="3"/>
      <dgm:spPr/>
    </dgm:pt>
    <dgm:pt modelId="{F9267802-1B51-5B42-81FF-37B74B7D4103}" type="pres">
      <dgm:prSet presAssocID="{CEBFEAC4-561D-499B-A866-2785B2F68DC4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AA6BCF-DBE4-0949-8785-15B37089BCE0}" type="pres">
      <dgm:prSet presAssocID="{CEBFEAC4-561D-499B-A866-2785B2F68DC4}" presName="hierChild2" presStyleCnt="0"/>
      <dgm:spPr/>
    </dgm:pt>
    <dgm:pt modelId="{35C8CA30-58A4-E44D-A806-B754B9A279E6}" type="pres">
      <dgm:prSet presAssocID="{4FD88F8A-3998-416B-BAE0-4D1ED6E839F4}" presName="hierRoot1" presStyleCnt="0"/>
      <dgm:spPr/>
    </dgm:pt>
    <dgm:pt modelId="{2DB5F18C-E9F5-DB42-8C6D-3F3AA59E4A65}" type="pres">
      <dgm:prSet presAssocID="{4FD88F8A-3998-416B-BAE0-4D1ED6E839F4}" presName="composite" presStyleCnt="0"/>
      <dgm:spPr/>
    </dgm:pt>
    <dgm:pt modelId="{6A6AE817-F440-DE4F-86EF-6491D372CABD}" type="pres">
      <dgm:prSet presAssocID="{4FD88F8A-3998-416B-BAE0-4D1ED6E839F4}" presName="background" presStyleLbl="node0" presStyleIdx="2" presStyleCnt="3"/>
      <dgm:spPr/>
    </dgm:pt>
    <dgm:pt modelId="{26ACC438-9D20-B94B-82DB-03311BA9A39F}" type="pres">
      <dgm:prSet presAssocID="{4FD88F8A-3998-416B-BAE0-4D1ED6E839F4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F02F01-6DC7-5C4B-A2B5-4539E04630F4}" type="pres">
      <dgm:prSet presAssocID="{4FD88F8A-3998-416B-BAE0-4D1ED6E839F4}" presName="hierChild2" presStyleCnt="0"/>
      <dgm:spPr/>
    </dgm:pt>
  </dgm:ptLst>
  <dgm:cxnLst>
    <dgm:cxn modelId="{4BAEC4AB-0D24-F344-9B37-61879F95C543}" type="presOf" srcId="{71CA260F-8B95-4D7E-9023-D76C8843FD6C}" destId="{7DC07115-5C56-8C40-9090-5C9A8C192E67}" srcOrd="0" destOrd="0" presId="urn:microsoft.com/office/officeart/2005/8/layout/hierarchy1"/>
    <dgm:cxn modelId="{D2882133-DC2D-3443-A213-114391ED6BCC}" type="presOf" srcId="{87BB6A8E-EC95-408F-A085-005C5D742892}" destId="{C6364CF1-BE7B-ED43-AB1E-68846AB5FE36}" srcOrd="0" destOrd="0" presId="urn:microsoft.com/office/officeart/2005/8/layout/hierarchy1"/>
    <dgm:cxn modelId="{C7914AB5-36B3-40FE-84AA-2F9D574647F4}" srcId="{71CA260F-8B95-4D7E-9023-D76C8843FD6C}" destId="{87BB6A8E-EC95-408F-A085-005C5D742892}" srcOrd="0" destOrd="0" parTransId="{141A46C5-7C00-4E0D-B942-35452E68ADF2}" sibTransId="{F6054777-289B-44E4-9622-78520E272F2E}"/>
    <dgm:cxn modelId="{D1E13B03-FE1C-C745-B822-3783627A1B3E}" type="presOf" srcId="{CEBFEAC4-561D-499B-A866-2785B2F68DC4}" destId="{F9267802-1B51-5B42-81FF-37B74B7D4103}" srcOrd="0" destOrd="0" presId="urn:microsoft.com/office/officeart/2005/8/layout/hierarchy1"/>
    <dgm:cxn modelId="{D1A6C994-8F50-4245-8838-39A147674C15}" srcId="{71CA260F-8B95-4D7E-9023-D76C8843FD6C}" destId="{CEBFEAC4-561D-499B-A866-2785B2F68DC4}" srcOrd="1" destOrd="0" parTransId="{1F469ED2-6367-444F-AB40-31019FFA1301}" sibTransId="{E5B8D874-FD85-4C48-A00D-35A85B5DF553}"/>
    <dgm:cxn modelId="{A8AEDB30-9150-AB47-B377-C4796A26FDF7}" type="presOf" srcId="{4FD88F8A-3998-416B-BAE0-4D1ED6E839F4}" destId="{26ACC438-9D20-B94B-82DB-03311BA9A39F}" srcOrd="0" destOrd="0" presId="urn:microsoft.com/office/officeart/2005/8/layout/hierarchy1"/>
    <dgm:cxn modelId="{F4BB8D3F-29D9-48AE-BA12-1E2D254E03CA}" srcId="{71CA260F-8B95-4D7E-9023-D76C8843FD6C}" destId="{4FD88F8A-3998-416B-BAE0-4D1ED6E839F4}" srcOrd="2" destOrd="0" parTransId="{74B990CC-0A15-44B1-B051-12ECCDFCD3D0}" sibTransId="{7959BAEA-79A7-4615-80EE-E2C80A6784A5}"/>
    <dgm:cxn modelId="{6A9091D4-E823-8D46-8E76-5947421C006C}" type="presParOf" srcId="{7DC07115-5C56-8C40-9090-5C9A8C192E67}" destId="{7F52F4C7-42CA-DA4F-B194-32FD989BD5FE}" srcOrd="0" destOrd="0" presId="urn:microsoft.com/office/officeart/2005/8/layout/hierarchy1"/>
    <dgm:cxn modelId="{C2283656-0669-7A44-83C8-BDEAD4D20951}" type="presParOf" srcId="{7F52F4C7-42CA-DA4F-B194-32FD989BD5FE}" destId="{2535E508-3FD2-474C-9D2B-62166FA9ACD0}" srcOrd="0" destOrd="0" presId="urn:microsoft.com/office/officeart/2005/8/layout/hierarchy1"/>
    <dgm:cxn modelId="{EF34B569-59FF-4D4F-B84C-D67B7C4C1F40}" type="presParOf" srcId="{2535E508-3FD2-474C-9D2B-62166FA9ACD0}" destId="{ABFA942E-238D-B142-802B-055C426CC5BF}" srcOrd="0" destOrd="0" presId="urn:microsoft.com/office/officeart/2005/8/layout/hierarchy1"/>
    <dgm:cxn modelId="{51E26FF7-20D2-E147-B9BD-E6BD8613E163}" type="presParOf" srcId="{2535E508-3FD2-474C-9D2B-62166FA9ACD0}" destId="{C6364CF1-BE7B-ED43-AB1E-68846AB5FE36}" srcOrd="1" destOrd="0" presId="urn:microsoft.com/office/officeart/2005/8/layout/hierarchy1"/>
    <dgm:cxn modelId="{8FCC3B64-6354-AC49-8080-A4C3E1DE11BE}" type="presParOf" srcId="{7F52F4C7-42CA-DA4F-B194-32FD989BD5FE}" destId="{EB8D271E-338D-D04D-BB75-0D9B5B956E5B}" srcOrd="1" destOrd="0" presId="urn:microsoft.com/office/officeart/2005/8/layout/hierarchy1"/>
    <dgm:cxn modelId="{A76E563B-2099-3E47-9E78-96D6170CEA3A}" type="presParOf" srcId="{7DC07115-5C56-8C40-9090-5C9A8C192E67}" destId="{69FF6242-E63D-D146-9737-ABB457CA5A64}" srcOrd="1" destOrd="0" presId="urn:microsoft.com/office/officeart/2005/8/layout/hierarchy1"/>
    <dgm:cxn modelId="{98D76113-8BB3-A44D-8F51-D84E8CDEB565}" type="presParOf" srcId="{69FF6242-E63D-D146-9737-ABB457CA5A64}" destId="{F8B34CE5-C1BA-F545-B626-7E72A5E9FF01}" srcOrd="0" destOrd="0" presId="urn:microsoft.com/office/officeart/2005/8/layout/hierarchy1"/>
    <dgm:cxn modelId="{EA9ACD3C-DC12-A745-A27A-1567755D6365}" type="presParOf" srcId="{F8B34CE5-C1BA-F545-B626-7E72A5E9FF01}" destId="{2004D6B8-D689-4047-9F6A-7B5A8FE5F601}" srcOrd="0" destOrd="0" presId="urn:microsoft.com/office/officeart/2005/8/layout/hierarchy1"/>
    <dgm:cxn modelId="{05722283-E6EA-EF4E-A01D-B18B4BB42C35}" type="presParOf" srcId="{F8B34CE5-C1BA-F545-B626-7E72A5E9FF01}" destId="{F9267802-1B51-5B42-81FF-37B74B7D4103}" srcOrd="1" destOrd="0" presId="urn:microsoft.com/office/officeart/2005/8/layout/hierarchy1"/>
    <dgm:cxn modelId="{441563C8-C04C-D74A-8BE0-233A657CE235}" type="presParOf" srcId="{69FF6242-E63D-D146-9737-ABB457CA5A64}" destId="{08AA6BCF-DBE4-0949-8785-15B37089BCE0}" srcOrd="1" destOrd="0" presId="urn:microsoft.com/office/officeart/2005/8/layout/hierarchy1"/>
    <dgm:cxn modelId="{F0CF8515-C15B-9446-AE53-F3407A972064}" type="presParOf" srcId="{7DC07115-5C56-8C40-9090-5C9A8C192E67}" destId="{35C8CA30-58A4-E44D-A806-B754B9A279E6}" srcOrd="2" destOrd="0" presId="urn:microsoft.com/office/officeart/2005/8/layout/hierarchy1"/>
    <dgm:cxn modelId="{7E4B8BE4-7214-234C-A399-DEF85A32E6AA}" type="presParOf" srcId="{35C8CA30-58A4-E44D-A806-B754B9A279E6}" destId="{2DB5F18C-E9F5-DB42-8C6D-3F3AA59E4A65}" srcOrd="0" destOrd="0" presId="urn:microsoft.com/office/officeart/2005/8/layout/hierarchy1"/>
    <dgm:cxn modelId="{C8DCC7FB-C3DC-D647-B8D1-360DAA7221EF}" type="presParOf" srcId="{2DB5F18C-E9F5-DB42-8C6D-3F3AA59E4A65}" destId="{6A6AE817-F440-DE4F-86EF-6491D372CABD}" srcOrd="0" destOrd="0" presId="urn:microsoft.com/office/officeart/2005/8/layout/hierarchy1"/>
    <dgm:cxn modelId="{74694987-8E75-124F-A13A-A0B308BCA430}" type="presParOf" srcId="{2DB5F18C-E9F5-DB42-8C6D-3F3AA59E4A65}" destId="{26ACC438-9D20-B94B-82DB-03311BA9A39F}" srcOrd="1" destOrd="0" presId="urn:microsoft.com/office/officeart/2005/8/layout/hierarchy1"/>
    <dgm:cxn modelId="{1877BD75-CEA6-F347-AE50-600F1E594FA9}" type="presParOf" srcId="{35C8CA30-58A4-E44D-A806-B754B9A279E6}" destId="{DCF02F01-6DC7-5C4B-A2B5-4539E04630F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008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xmlns="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77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547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5103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710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400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xmlns="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xmlns="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xmlns="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493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338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26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82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984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76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xmlns="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xmlns="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627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06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554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4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xmlns="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62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5924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45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3900" i="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n.wikipedia.org/wiki/Flag_of_Kenya" TargetMode="Externa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ervindi.org/actualidad/14579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://wikivisually.com/wiki/Category:Schools_in_Kenya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hyperlink" Target="https://en.wikipedia.org/wiki/Sport_in_Kenya" TargetMode="Externa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766CDA4A-6CAA-4FED-A424-FF9D363E93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8F1EE3-9DB9-5641-B1A1-C81E0B8BF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4243997"/>
            <a:ext cx="9440034" cy="1059644"/>
          </a:xfrm>
        </p:spPr>
        <p:txBody>
          <a:bodyPr>
            <a:normAutofit/>
          </a:bodyPr>
          <a:lstStyle/>
          <a:p>
            <a:r>
              <a:rPr lang="en-US" sz="4800" dirty="0"/>
              <a:t>Kenya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FA26A-14C2-E24A-9655-B283BC3C1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5303640"/>
            <a:ext cx="9440034" cy="65243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BC2000"/>
                </a:solidFill>
              </a:rPr>
              <a:t>By </a:t>
            </a:r>
            <a:r>
              <a:rPr lang="en-US" dirty="0" err="1">
                <a:solidFill>
                  <a:srgbClr val="BC2000"/>
                </a:solidFill>
              </a:rPr>
              <a:t>Oisín</a:t>
            </a:r>
            <a:endParaRPr lang="en-US" dirty="0">
              <a:solidFill>
                <a:srgbClr val="BC20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B0DB875-49E3-4B9D-8AAE-D81A127B66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468" y="559759"/>
            <a:ext cx="6227064" cy="3419856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B673F8B-D367-0543-BCBF-7089F88D67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t="9558" r="1" b="11618"/>
          <a:stretch/>
        </p:blipFill>
        <p:spPr>
          <a:xfrm>
            <a:off x="3137916" y="715207"/>
            <a:ext cx="5916168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8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DB991F-7C97-0F49-BF92-9D616CA11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Facts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AAE282-041A-4147-B086-CCDEB8E66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4932EF1-E059-B641-BD29-3C00503EC2EA}"/>
              </a:ext>
            </a:extLst>
          </p:cNvPr>
          <p:cNvSpPr/>
          <p:nvPr/>
        </p:nvSpPr>
        <p:spPr>
          <a:xfrm>
            <a:off x="1947333" y="1859340"/>
            <a:ext cx="71966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E" b="1" i="0" u="none" strike="noStrike" cap="all" dirty="0">
              <a:solidFill>
                <a:srgbClr val="FFFFFF"/>
              </a:solidFill>
              <a:effectLst/>
              <a:latin typeface="GeoBrandBlack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E" b="0" i="0" u="none" strike="noStrike" dirty="0">
                <a:solidFill>
                  <a:srgbClr val="FFFFFF"/>
                </a:solidFill>
                <a:effectLst/>
                <a:latin typeface="GeoEditBold"/>
              </a:rPr>
              <a:t>OFFICIAL NAME: Republic of Kenya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b="0" i="0" u="none" strike="noStrike" dirty="0">
                <a:solidFill>
                  <a:srgbClr val="FFFFFF"/>
                </a:solidFill>
                <a:effectLst/>
                <a:latin typeface="GeoEditBold"/>
              </a:rPr>
              <a:t>FORM OF GOVERNMENT: Republic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b="0" i="0" u="none" strike="noStrike" dirty="0">
                <a:solidFill>
                  <a:srgbClr val="FFFFFF"/>
                </a:solidFill>
                <a:effectLst/>
                <a:latin typeface="GeoEditBold"/>
              </a:rPr>
              <a:t>CAPITAL: Nairobi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b="0" i="0" u="none" strike="noStrike" dirty="0">
                <a:solidFill>
                  <a:srgbClr val="FFFFFF"/>
                </a:solidFill>
                <a:effectLst/>
                <a:latin typeface="GeoEditBold"/>
              </a:rPr>
              <a:t>POPULATION: 48,397,527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b="0" i="0" u="none" strike="noStrike" dirty="0">
                <a:solidFill>
                  <a:srgbClr val="FFFFFF"/>
                </a:solidFill>
                <a:effectLst/>
                <a:latin typeface="GeoEditBold"/>
              </a:rPr>
              <a:t>OFFICIAL LANGUAGES: Swahili, English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b="0" i="0" u="none" strike="noStrike" dirty="0">
                <a:solidFill>
                  <a:srgbClr val="FFFFFF"/>
                </a:solidFill>
                <a:effectLst/>
                <a:latin typeface="GeoEditBold"/>
              </a:rPr>
              <a:t>MONEY: Kenyan shilling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b="0" i="0" u="none" strike="noStrike" dirty="0">
                <a:solidFill>
                  <a:srgbClr val="FFFFFF"/>
                </a:solidFill>
                <a:effectLst/>
                <a:latin typeface="GeoEditBold"/>
              </a:rPr>
              <a:t>AREA: 224,081 square miles (580,367 square </a:t>
            </a:r>
            <a:r>
              <a:rPr lang="en-IE" b="0" i="0" u="none" strike="noStrike" dirty="0" err="1">
                <a:solidFill>
                  <a:srgbClr val="FFFFFF"/>
                </a:solidFill>
                <a:effectLst/>
                <a:latin typeface="GeoEditBold"/>
              </a:rPr>
              <a:t>kilometers</a:t>
            </a:r>
            <a:r>
              <a:rPr lang="en-IE" b="0" i="0" u="none" strike="noStrike" dirty="0">
                <a:solidFill>
                  <a:srgbClr val="FFFFFF"/>
                </a:solidFill>
                <a:effectLst/>
                <a:latin typeface="GeoEditBold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b="0" i="0" u="none" strike="noStrike" dirty="0">
                <a:solidFill>
                  <a:srgbClr val="FFFFFF"/>
                </a:solidFill>
                <a:effectLst/>
                <a:latin typeface="GeoEditBold"/>
              </a:rPr>
              <a:t>MAJOR MOUNTAIN RANGES: Aberdare Range, Mau Escarpment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b="0" i="0" u="none" strike="noStrike" dirty="0">
                <a:solidFill>
                  <a:srgbClr val="FFFFFF"/>
                </a:solidFill>
                <a:effectLst/>
                <a:latin typeface="GeoEditBold"/>
              </a:rPr>
              <a:t>MAJOR RIVERS: Athi/</a:t>
            </a:r>
            <a:r>
              <a:rPr lang="en-IE" b="0" i="0" u="none" strike="noStrike" dirty="0" err="1">
                <a:solidFill>
                  <a:srgbClr val="FFFFFF"/>
                </a:solidFill>
                <a:effectLst/>
                <a:latin typeface="GeoEditBold"/>
              </a:rPr>
              <a:t>Galana</a:t>
            </a:r>
            <a:r>
              <a:rPr lang="en-IE" b="0" i="0" u="none" strike="noStrike" dirty="0">
                <a:solidFill>
                  <a:srgbClr val="FFFFFF"/>
                </a:solidFill>
                <a:effectLst/>
                <a:latin typeface="GeoEditBold"/>
              </a:rPr>
              <a:t>, Tana</a:t>
            </a:r>
          </a:p>
        </p:txBody>
      </p:sp>
    </p:spTree>
    <p:extLst>
      <p:ext uri="{BB962C8B-B14F-4D97-AF65-F5344CB8AC3E}">
        <p14:creationId xmlns:p14="http://schemas.microsoft.com/office/powerpoint/2010/main" val="325761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BB2003-6CE9-1041-A9DE-5E45F069C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dirty="0"/>
              <a:t>History</a:t>
            </a:r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xmlns="" id="{3A21073B-9982-4381-A113-A692E0C61D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0005747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522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Graphic spid="10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1E70A317-DCED-4E80-AA2D-467D8702E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E35933-889E-3243-AD02-4BC9AF629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791" y="835383"/>
            <a:ext cx="3382832" cy="34995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dirty="0"/>
              <a:t>Geographical </a:t>
            </a:r>
            <a:br>
              <a:rPr lang="en-US" dirty="0"/>
            </a:br>
            <a:r>
              <a:rPr lang="en-US" dirty="0"/>
              <a:t> Location</a:t>
            </a:r>
            <a:br>
              <a:rPr lang="en-US" dirty="0"/>
            </a:b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6D87845-294F-40CB-BC48-46455460D2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5671" y="0"/>
            <a:ext cx="75363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a map&#10;&#10;Description automatically generate">
            <a:extLst>
              <a:ext uri="{FF2B5EF4-FFF2-40B4-BE49-F238E27FC236}">
                <a16:creationId xmlns:a16="http://schemas.microsoft.com/office/drawing/2014/main" xmlns="" id="{2B3E0813-B4B1-7D46-A241-D63A0C51D3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5324315" y="1451021"/>
            <a:ext cx="6197668" cy="395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4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72CA733A-8D25-4E63-8273-CC14052E0E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C00E9C-EB71-CA4A-8A44-6D78002B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406537"/>
            <a:ext cx="9440034" cy="10883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Sport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BFB581C-2142-4222-9A3B-905AD6C095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0"/>
            <a:ext cx="12192001" cy="4322278"/>
          </a:xfrm>
          <a:prstGeom prst="rect">
            <a:avLst/>
          </a:prstGeom>
        </p:spPr>
      </p:pic>
      <p:pic>
        <p:nvPicPr>
          <p:cNvPr id="5" name="Content Placeholder 4" descr="A picture containing person, sport, holding, game&#10;&#10;Description automatically generated">
            <a:extLst>
              <a:ext uri="{FF2B5EF4-FFF2-40B4-BE49-F238E27FC236}">
                <a16:creationId xmlns:a16="http://schemas.microsoft.com/office/drawing/2014/main" xmlns="" id="{E0C978F1-2093-554D-87C1-2DF1BEED07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l="3953" r="-1" b="-1"/>
          <a:stretch/>
        </p:blipFill>
        <p:spPr>
          <a:xfrm>
            <a:off x="-1" y="-1"/>
            <a:ext cx="6095987" cy="4220682"/>
          </a:xfrm>
          <a:prstGeom prst="rect">
            <a:avLst/>
          </a:prstGeom>
        </p:spPr>
      </p:pic>
      <p:pic>
        <p:nvPicPr>
          <p:cNvPr id="8" name="Picture 7" descr="A picture containing outdoor, grass, person, sport&#10;&#10;Description automatically generated">
            <a:extLst>
              <a:ext uri="{FF2B5EF4-FFF2-40B4-BE49-F238E27FC236}">
                <a16:creationId xmlns:a16="http://schemas.microsoft.com/office/drawing/2014/main" xmlns="" id="{DE50D502-85EC-2E43-86C5-E1050A669C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 l="10639" r="8049" b="2"/>
          <a:stretch/>
        </p:blipFill>
        <p:spPr>
          <a:xfrm>
            <a:off x="6090710" y="10"/>
            <a:ext cx="6101290" cy="422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3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1E3A56-6427-E042-94DB-61E293E91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</a:t>
            </a:r>
            <a:r>
              <a:rPr lang="en-US" dirty="0" err="1"/>
              <a:t>Oisín</a:t>
            </a:r>
            <a:r>
              <a:rPr lang="en-US" dirty="0"/>
              <a:t> Byrne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1F2D6E-2F78-504B-BD66-C8D6BD9C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77600" lvl="8" indent="0">
              <a:buNone/>
            </a:pPr>
            <a:r>
              <a:rPr lang="en-US" sz="2000" cap="al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768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Georgia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Dubai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174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Dubai</vt:lpstr>
      <vt:lpstr>GeoBrandBlack</vt:lpstr>
      <vt:lpstr>GeoEditBold</vt:lpstr>
      <vt:lpstr>Georgia Pro</vt:lpstr>
      <vt:lpstr>Trebuchet MS</vt:lpstr>
      <vt:lpstr>Wingdings 2</vt:lpstr>
      <vt:lpstr>SlateVTI</vt:lpstr>
      <vt:lpstr>Kenya</vt:lpstr>
      <vt:lpstr>Fast Facts </vt:lpstr>
      <vt:lpstr>History</vt:lpstr>
      <vt:lpstr>Geographical   Location </vt:lpstr>
      <vt:lpstr>Sport</vt:lpstr>
      <vt:lpstr>By Oisín Byrne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Kenya</dc:title>
  <dc:creator>Ciara Byrne</dc:creator>
  <cp:lastModifiedBy>3rdClassBallysax</cp:lastModifiedBy>
  <cp:revision>4</cp:revision>
  <dcterms:created xsi:type="dcterms:W3CDTF">2020-03-13T09:22:55Z</dcterms:created>
  <dcterms:modified xsi:type="dcterms:W3CDTF">2020-03-30T19:31:03Z</dcterms:modified>
</cp:coreProperties>
</file>