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C217E1-9BD7-4630-B2CD-28B81528311C}" v="27" dt="2020-04-09T09:41:44.0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ara Hassett" userId="a3677ed5-06cb-424d-badc-dd99a110c433" providerId="ADAL" clId="{CAC217E1-9BD7-4630-B2CD-28B81528311C}"/>
    <pc:docChg chg="undo custSel mod addSld delSld modSld">
      <pc:chgData name="Barbara Hassett" userId="a3677ed5-06cb-424d-badc-dd99a110c433" providerId="ADAL" clId="{CAC217E1-9BD7-4630-B2CD-28B81528311C}" dt="2020-04-09T09:48:00.933" v="1808" actId="20577"/>
      <pc:docMkLst>
        <pc:docMk/>
      </pc:docMkLst>
      <pc:sldChg chg="modSp">
        <pc:chgData name="Barbara Hassett" userId="a3677ed5-06cb-424d-badc-dd99a110c433" providerId="ADAL" clId="{CAC217E1-9BD7-4630-B2CD-28B81528311C}" dt="2020-04-02T14:40:11.278" v="23" actId="1076"/>
        <pc:sldMkLst>
          <pc:docMk/>
          <pc:sldMk cId="2176766979" sldId="258"/>
        </pc:sldMkLst>
        <pc:spChg chg="mod">
          <ac:chgData name="Barbara Hassett" userId="a3677ed5-06cb-424d-badc-dd99a110c433" providerId="ADAL" clId="{CAC217E1-9BD7-4630-B2CD-28B81528311C}" dt="2020-04-02T14:39:25.508" v="15" actId="6549"/>
          <ac:spMkLst>
            <pc:docMk/>
            <pc:sldMk cId="2176766979" sldId="258"/>
            <ac:spMk id="3" creationId="{F9CE02F3-12DA-47EC-9B78-78F034CDC48C}"/>
          </ac:spMkLst>
        </pc:spChg>
        <pc:spChg chg="mod">
          <ac:chgData name="Barbara Hassett" userId="a3677ed5-06cb-424d-badc-dd99a110c433" providerId="ADAL" clId="{CAC217E1-9BD7-4630-B2CD-28B81528311C}" dt="2020-04-02T14:38:25.375" v="10" actId="255"/>
          <ac:spMkLst>
            <pc:docMk/>
            <pc:sldMk cId="2176766979" sldId="258"/>
            <ac:spMk id="6" creationId="{97D97890-04A8-4474-A981-245896455ED1}"/>
          </ac:spMkLst>
        </pc:spChg>
        <pc:spChg chg="mod">
          <ac:chgData name="Barbara Hassett" userId="a3677ed5-06cb-424d-badc-dd99a110c433" providerId="ADAL" clId="{CAC217E1-9BD7-4630-B2CD-28B81528311C}" dt="2020-04-02T14:40:11.278" v="23" actId="1076"/>
          <ac:spMkLst>
            <pc:docMk/>
            <pc:sldMk cId="2176766979" sldId="258"/>
            <ac:spMk id="10" creationId="{BFF0C2C4-07FB-46F7-9374-37A52739A3E7}"/>
          </ac:spMkLst>
        </pc:spChg>
        <pc:spChg chg="mod">
          <ac:chgData name="Barbara Hassett" userId="a3677ed5-06cb-424d-badc-dd99a110c433" providerId="ADAL" clId="{CAC217E1-9BD7-4630-B2CD-28B81528311C}" dt="2020-04-02T14:39:15.881" v="12" actId="1076"/>
          <ac:spMkLst>
            <pc:docMk/>
            <pc:sldMk cId="2176766979" sldId="258"/>
            <ac:spMk id="11" creationId="{AE9DF3D1-F984-4336-8C76-CB5E796DC09A}"/>
          </ac:spMkLst>
        </pc:spChg>
        <pc:picChg chg="mod">
          <ac:chgData name="Barbara Hassett" userId="a3677ed5-06cb-424d-badc-dd99a110c433" providerId="ADAL" clId="{CAC217E1-9BD7-4630-B2CD-28B81528311C}" dt="2020-04-02T14:40:03.576" v="22" actId="1076"/>
          <ac:picMkLst>
            <pc:docMk/>
            <pc:sldMk cId="2176766979" sldId="258"/>
            <ac:picMk id="8" creationId="{6FCDB4AB-2E56-4730-A71B-943639264F4D}"/>
          </ac:picMkLst>
        </pc:picChg>
      </pc:sldChg>
      <pc:sldChg chg="addSp delSp modSp mod setBg">
        <pc:chgData name="Barbara Hassett" userId="a3677ed5-06cb-424d-badc-dd99a110c433" providerId="ADAL" clId="{CAC217E1-9BD7-4630-B2CD-28B81528311C}" dt="2020-04-09T09:27:05.182" v="1444" actId="20577"/>
        <pc:sldMkLst>
          <pc:docMk/>
          <pc:sldMk cId="2095176513" sldId="259"/>
        </pc:sldMkLst>
        <pc:spChg chg="add mod">
          <ac:chgData name="Barbara Hassett" userId="a3677ed5-06cb-424d-badc-dd99a110c433" providerId="ADAL" clId="{CAC217E1-9BD7-4630-B2CD-28B81528311C}" dt="2020-04-08T18:49:36.515" v="133" actId="1076"/>
          <ac:spMkLst>
            <pc:docMk/>
            <pc:sldMk cId="2095176513" sldId="259"/>
            <ac:spMk id="2" creationId="{E6B5EC45-8A74-4A49-8AD6-24BA6E87CD00}"/>
          </ac:spMkLst>
        </pc:spChg>
        <pc:spChg chg="mod ord">
          <ac:chgData name="Barbara Hassett" userId="a3677ed5-06cb-424d-badc-dd99a110c433" providerId="ADAL" clId="{CAC217E1-9BD7-4630-B2CD-28B81528311C}" dt="2020-04-08T19:22:23.152" v="678" actId="1076"/>
          <ac:spMkLst>
            <pc:docMk/>
            <pc:sldMk cId="2095176513" sldId="259"/>
            <ac:spMk id="3" creationId="{D21D0ECA-81DE-4389-AF8D-B36D0FDDC26C}"/>
          </ac:spMkLst>
        </pc:spChg>
        <pc:spChg chg="add mod">
          <ac:chgData name="Barbara Hassett" userId="a3677ed5-06cb-424d-badc-dd99a110c433" providerId="ADAL" clId="{CAC217E1-9BD7-4630-B2CD-28B81528311C}" dt="2020-04-02T14:48:14.692" v="66" actId="26606"/>
          <ac:spMkLst>
            <pc:docMk/>
            <pc:sldMk cId="2095176513" sldId="259"/>
            <ac:spMk id="4" creationId="{9FBEF6D4-2219-4C01-8DB5-01D650EDB4D3}"/>
          </ac:spMkLst>
        </pc:spChg>
        <pc:spChg chg="add del mod">
          <ac:chgData name="Barbara Hassett" userId="a3677ed5-06cb-424d-badc-dd99a110c433" providerId="ADAL" clId="{CAC217E1-9BD7-4630-B2CD-28B81528311C}" dt="2020-04-08T19:11:18.779" v="459" actId="478"/>
          <ac:spMkLst>
            <pc:docMk/>
            <pc:sldMk cId="2095176513" sldId="259"/>
            <ac:spMk id="5" creationId="{D274E620-EB52-40B3-A79A-54C84E1DA957}"/>
          </ac:spMkLst>
        </pc:spChg>
        <pc:spChg chg="add del mod">
          <ac:chgData name="Barbara Hassett" userId="a3677ed5-06cb-424d-badc-dd99a110c433" providerId="ADAL" clId="{CAC217E1-9BD7-4630-B2CD-28B81528311C}" dt="2020-04-02T14:43:28.066" v="45"/>
          <ac:spMkLst>
            <pc:docMk/>
            <pc:sldMk cId="2095176513" sldId="259"/>
            <ac:spMk id="7" creationId="{83A9EC74-DE57-45D7-8DD7-426974FABCA0}"/>
          </ac:spMkLst>
        </pc:spChg>
        <pc:spChg chg="add del mod">
          <ac:chgData name="Barbara Hassett" userId="a3677ed5-06cb-424d-badc-dd99a110c433" providerId="ADAL" clId="{CAC217E1-9BD7-4630-B2CD-28B81528311C}" dt="2020-04-08T19:10:57.287" v="458"/>
          <ac:spMkLst>
            <pc:docMk/>
            <pc:sldMk cId="2095176513" sldId="259"/>
            <ac:spMk id="7" creationId="{DE740FF4-E39D-4A5C-80F2-1B39CE01B711}"/>
          </ac:spMkLst>
        </pc:spChg>
        <pc:spChg chg="add mod">
          <ac:chgData name="Barbara Hassett" userId="a3677ed5-06cb-424d-badc-dd99a110c433" providerId="ADAL" clId="{CAC217E1-9BD7-4630-B2CD-28B81528311C}" dt="2020-04-09T09:06:17.375" v="1233" actId="20577"/>
          <ac:spMkLst>
            <pc:docMk/>
            <pc:sldMk cId="2095176513" sldId="259"/>
            <ac:spMk id="8" creationId="{5FE095BC-DFF8-4D10-BA89-634E6C1775EE}"/>
          </ac:spMkLst>
        </pc:spChg>
        <pc:spChg chg="add del mod">
          <ac:chgData name="Barbara Hassett" userId="a3677ed5-06cb-424d-badc-dd99a110c433" providerId="ADAL" clId="{CAC217E1-9BD7-4630-B2CD-28B81528311C}" dt="2020-04-08T18:49:33.110" v="131"/>
          <ac:spMkLst>
            <pc:docMk/>
            <pc:sldMk cId="2095176513" sldId="259"/>
            <ac:spMk id="10" creationId="{587479F1-315D-4FFB-B133-839B2A1FC021}"/>
          </ac:spMkLst>
        </pc:spChg>
        <pc:spChg chg="add">
          <ac:chgData name="Barbara Hassett" userId="a3677ed5-06cb-424d-badc-dd99a110c433" providerId="ADAL" clId="{CAC217E1-9BD7-4630-B2CD-28B81528311C}" dt="2020-04-08T18:49:43.877" v="134"/>
          <ac:spMkLst>
            <pc:docMk/>
            <pc:sldMk cId="2095176513" sldId="259"/>
            <ac:spMk id="12" creationId="{6E3B074D-678E-4573-A387-F7AD2E7B1140}"/>
          </ac:spMkLst>
        </pc:spChg>
        <pc:spChg chg="add mod">
          <ac:chgData name="Barbara Hassett" userId="a3677ed5-06cb-424d-badc-dd99a110c433" providerId="ADAL" clId="{CAC217E1-9BD7-4630-B2CD-28B81528311C}" dt="2020-04-09T09:06:30.835" v="1240" actId="20577"/>
          <ac:spMkLst>
            <pc:docMk/>
            <pc:sldMk cId="2095176513" sldId="259"/>
            <ac:spMk id="13" creationId="{BA906553-E373-4EE9-8EF1-E9098B4CBA6B}"/>
          </ac:spMkLst>
        </pc:spChg>
        <pc:spChg chg="add del mod">
          <ac:chgData name="Barbara Hassett" userId="a3677ed5-06cb-424d-badc-dd99a110c433" providerId="ADAL" clId="{CAC217E1-9BD7-4630-B2CD-28B81528311C}" dt="2020-04-08T19:07:06.929" v="448" actId="478"/>
          <ac:spMkLst>
            <pc:docMk/>
            <pc:sldMk cId="2095176513" sldId="259"/>
            <ac:spMk id="14" creationId="{5BAC2450-DED6-4C7B-9F87-46E3583DF355}"/>
          </ac:spMkLst>
        </pc:spChg>
        <pc:spChg chg="add mod">
          <ac:chgData name="Barbara Hassett" userId="a3677ed5-06cb-424d-badc-dd99a110c433" providerId="ADAL" clId="{CAC217E1-9BD7-4630-B2CD-28B81528311C}" dt="2020-04-09T09:17:47.336" v="1314" actId="20577"/>
          <ac:spMkLst>
            <pc:docMk/>
            <pc:sldMk cId="2095176513" sldId="259"/>
            <ac:spMk id="16" creationId="{68AB6B51-162A-4811-A3DC-1C8094285C97}"/>
          </ac:spMkLst>
        </pc:spChg>
        <pc:spChg chg="add del mod">
          <ac:chgData name="Barbara Hassett" userId="a3677ed5-06cb-424d-badc-dd99a110c433" providerId="ADAL" clId="{CAC217E1-9BD7-4630-B2CD-28B81528311C}" dt="2020-04-08T19:34:21.856" v="894"/>
          <ac:spMkLst>
            <pc:docMk/>
            <pc:sldMk cId="2095176513" sldId="259"/>
            <ac:spMk id="18" creationId="{853BDA69-C4B4-48CF-A6EB-975A44326272}"/>
          </ac:spMkLst>
        </pc:spChg>
        <pc:spChg chg="add mod">
          <ac:chgData name="Barbara Hassett" userId="a3677ed5-06cb-424d-badc-dd99a110c433" providerId="ADAL" clId="{CAC217E1-9BD7-4630-B2CD-28B81528311C}" dt="2020-04-09T09:06:00.526" v="1221" actId="20577"/>
          <ac:spMkLst>
            <pc:docMk/>
            <pc:sldMk cId="2095176513" sldId="259"/>
            <ac:spMk id="19" creationId="{76948910-6490-41A0-8550-B6B83B97884D}"/>
          </ac:spMkLst>
        </pc:spChg>
        <pc:spChg chg="add mod">
          <ac:chgData name="Barbara Hassett" userId="a3677ed5-06cb-424d-badc-dd99a110c433" providerId="ADAL" clId="{CAC217E1-9BD7-4630-B2CD-28B81528311C}" dt="2020-04-09T09:27:05.182" v="1444" actId="20577"/>
          <ac:spMkLst>
            <pc:docMk/>
            <pc:sldMk cId="2095176513" sldId="259"/>
            <ac:spMk id="20" creationId="{6532DE22-96DD-43C4-9C53-0EF1F59E0EE4}"/>
          </ac:spMkLst>
        </pc:spChg>
        <pc:spChg chg="add del">
          <ac:chgData name="Barbara Hassett" userId="a3677ed5-06cb-424d-badc-dd99a110c433" providerId="ADAL" clId="{CAC217E1-9BD7-4630-B2CD-28B81528311C}" dt="2020-04-02T14:48:14.692" v="66" actId="26606"/>
          <ac:spMkLst>
            <pc:docMk/>
            <pc:sldMk cId="2095176513" sldId="259"/>
            <ac:spMk id="20" creationId="{928F64C6-FE22-4FC1-A763-DFCC514811BD}"/>
          </ac:spMkLst>
        </pc:spChg>
        <pc:picChg chg="del mod">
          <ac:chgData name="Barbara Hassett" userId="a3677ed5-06cb-424d-badc-dd99a110c433" providerId="ADAL" clId="{CAC217E1-9BD7-4630-B2CD-28B81528311C}" dt="2020-04-02T14:41:32.976" v="35" actId="478"/>
          <ac:picMkLst>
            <pc:docMk/>
            <pc:sldMk cId="2095176513" sldId="259"/>
            <ac:picMk id="5" creationId="{EF2BFA9F-F380-4217-913F-EB510914229F}"/>
          </ac:picMkLst>
        </pc:picChg>
        <pc:picChg chg="add mod ord">
          <ac:chgData name="Barbara Hassett" userId="a3677ed5-06cb-424d-badc-dd99a110c433" providerId="ADAL" clId="{CAC217E1-9BD7-4630-B2CD-28B81528311C}" dt="2020-04-08T19:21:19.004" v="670" actId="1076"/>
          <ac:picMkLst>
            <pc:docMk/>
            <pc:sldMk cId="2095176513" sldId="259"/>
            <ac:picMk id="6" creationId="{D1416990-C369-4664-806E-63ECF2E2337F}"/>
          </ac:picMkLst>
        </pc:picChg>
        <pc:picChg chg="add mod ord">
          <ac:chgData name="Barbara Hassett" userId="a3677ed5-06cb-424d-badc-dd99a110c433" providerId="ADAL" clId="{CAC217E1-9BD7-4630-B2CD-28B81528311C}" dt="2020-04-08T19:21:40.019" v="673" actId="1076"/>
          <ac:picMkLst>
            <pc:docMk/>
            <pc:sldMk cId="2095176513" sldId="259"/>
            <ac:picMk id="9" creationId="{1979A5DD-4186-45AF-B6E0-B2D34FEBF5F8}"/>
          </ac:picMkLst>
        </pc:picChg>
        <pc:picChg chg="add mod">
          <ac:chgData name="Barbara Hassett" userId="a3677ed5-06cb-424d-badc-dd99a110c433" providerId="ADAL" clId="{CAC217E1-9BD7-4630-B2CD-28B81528311C}" dt="2020-04-08T19:21:34.966" v="672" actId="1076"/>
          <ac:picMkLst>
            <pc:docMk/>
            <pc:sldMk cId="2095176513" sldId="259"/>
            <ac:picMk id="11" creationId="{4F3778A7-AE4C-45D5-8D7B-702ACC05108F}"/>
          </ac:picMkLst>
        </pc:picChg>
        <pc:picChg chg="add del mod">
          <ac:chgData name="Barbara Hassett" userId="a3677ed5-06cb-424d-badc-dd99a110c433" providerId="ADAL" clId="{CAC217E1-9BD7-4630-B2CD-28B81528311C}" dt="2020-04-02T14:47:02.021" v="59" actId="478"/>
          <ac:picMkLst>
            <pc:docMk/>
            <pc:sldMk cId="2095176513" sldId="259"/>
            <ac:picMk id="13" creationId="{82CB5B46-E13C-4399-BCC3-5E2F07B590B7}"/>
          </ac:picMkLst>
        </pc:picChg>
        <pc:picChg chg="add mod">
          <ac:chgData name="Barbara Hassett" userId="a3677ed5-06cb-424d-badc-dd99a110c433" providerId="ADAL" clId="{CAC217E1-9BD7-4630-B2CD-28B81528311C}" dt="2020-04-02T14:49:16.754" v="75" actId="1076"/>
          <ac:picMkLst>
            <pc:docMk/>
            <pc:sldMk cId="2095176513" sldId="259"/>
            <ac:picMk id="15" creationId="{D0A9B059-A055-4C33-B187-EA60AD07CDF2}"/>
          </ac:picMkLst>
        </pc:picChg>
        <pc:picChg chg="add mod">
          <ac:chgData name="Barbara Hassett" userId="a3677ed5-06cb-424d-badc-dd99a110c433" providerId="ADAL" clId="{CAC217E1-9BD7-4630-B2CD-28B81528311C}" dt="2020-04-02T14:50:40.028" v="81" actId="1076"/>
          <ac:picMkLst>
            <pc:docMk/>
            <pc:sldMk cId="2095176513" sldId="259"/>
            <ac:picMk id="17" creationId="{7936788F-DC09-4DE8-B42C-CC95AB30F240}"/>
          </ac:picMkLst>
        </pc:picChg>
        <pc:cxnChg chg="add del">
          <ac:chgData name="Barbara Hassett" userId="a3677ed5-06cb-424d-badc-dd99a110c433" providerId="ADAL" clId="{CAC217E1-9BD7-4630-B2CD-28B81528311C}" dt="2020-04-02T14:48:14.692" v="66" actId="26606"/>
          <ac:cxnSpMkLst>
            <pc:docMk/>
            <pc:sldMk cId="2095176513" sldId="259"/>
            <ac:cxnSpMk id="22" creationId="{5C34627B-48E6-4F4D-B843-97717A86B490}"/>
          </ac:cxnSpMkLst>
        </pc:cxnChg>
      </pc:sldChg>
      <pc:sldChg chg="addSp delSp modSp add del">
        <pc:chgData name="Barbara Hassett" userId="a3677ed5-06cb-424d-badc-dd99a110c433" providerId="ADAL" clId="{CAC217E1-9BD7-4630-B2CD-28B81528311C}" dt="2020-04-09T09:40:19.727" v="1498" actId="2696"/>
        <pc:sldMkLst>
          <pc:docMk/>
          <pc:sldMk cId="532462358" sldId="260"/>
        </pc:sldMkLst>
        <pc:spChg chg="del">
          <ac:chgData name="Barbara Hassett" userId="a3677ed5-06cb-424d-badc-dd99a110c433" providerId="ADAL" clId="{CAC217E1-9BD7-4630-B2CD-28B81528311C}" dt="2020-04-09T09:27:54.406" v="1446"/>
          <ac:spMkLst>
            <pc:docMk/>
            <pc:sldMk cId="532462358" sldId="260"/>
            <ac:spMk id="2" creationId="{F547F5A1-AA1E-4FD4-8E64-2DE391B89C79}"/>
          </ac:spMkLst>
        </pc:spChg>
        <pc:spChg chg="add mod">
          <ac:chgData name="Barbara Hassett" userId="a3677ed5-06cb-424d-badc-dd99a110c433" providerId="ADAL" clId="{CAC217E1-9BD7-4630-B2CD-28B81528311C}" dt="2020-04-09T09:28:03.559" v="1467" actId="20577"/>
          <ac:spMkLst>
            <pc:docMk/>
            <pc:sldMk cId="532462358" sldId="260"/>
            <ac:spMk id="4" creationId="{3D24C522-8D88-4C64-A48A-A55C59EAB9DA}"/>
          </ac:spMkLst>
        </pc:spChg>
      </pc:sldChg>
      <pc:sldChg chg="addSp modSp add">
        <pc:chgData name="Barbara Hassett" userId="a3677ed5-06cb-424d-badc-dd99a110c433" providerId="ADAL" clId="{CAC217E1-9BD7-4630-B2CD-28B81528311C}" dt="2020-04-09T09:48:00.933" v="1808" actId="20577"/>
        <pc:sldMkLst>
          <pc:docMk/>
          <pc:sldMk cId="4199050762" sldId="261"/>
        </pc:sldMkLst>
        <pc:spChg chg="mod">
          <ac:chgData name="Barbara Hassett" userId="a3677ed5-06cb-424d-badc-dd99a110c433" providerId="ADAL" clId="{CAC217E1-9BD7-4630-B2CD-28B81528311C}" dt="2020-04-09T09:41:24.664" v="1502" actId="1076"/>
          <ac:spMkLst>
            <pc:docMk/>
            <pc:sldMk cId="4199050762" sldId="261"/>
            <ac:spMk id="2" creationId="{081AAA6C-2A7A-49EA-BD81-29A37B459A78}"/>
          </ac:spMkLst>
        </pc:spChg>
        <pc:spChg chg="add mod">
          <ac:chgData name="Barbara Hassett" userId="a3677ed5-06cb-424d-badc-dd99a110c433" providerId="ADAL" clId="{CAC217E1-9BD7-4630-B2CD-28B81528311C}" dt="2020-04-09T09:48:00.933" v="1808" actId="20577"/>
          <ac:spMkLst>
            <pc:docMk/>
            <pc:sldMk cId="4199050762" sldId="261"/>
            <ac:spMk id="3" creationId="{5F014E02-B28F-4219-9853-B2FEBFAA4C2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451D46-A6C2-405B-9238-A8D6635FE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905ADD-B462-41F0-9BEC-3C8AC1C33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7932E8-3BFC-45E0-A18B-0DB75D836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D665-3CD2-4DEF-9DCE-7E09C816873F}" type="datetimeFigureOut">
              <a:rPr lang="en-IE" smtClean="0"/>
              <a:t>13/04/2020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A331D2-E7A3-45DC-9511-BAF62E5F3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DE85FE-2FA7-4BD1-BF5A-D7C8F8396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877-3A25-41C1-BD89-2F47074576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80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3EEB0B-21E7-4575-8388-CDEAFCD1B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768DE4-565C-4993-9C97-BA094AB01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AB56E2-5278-4416-9C57-1CA255AC0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D665-3CD2-4DEF-9DCE-7E09C816873F}" type="datetimeFigureOut">
              <a:rPr lang="en-IE" smtClean="0"/>
              <a:t>13/04/2020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68CFCE-DA0C-4430-83B2-9FE6A1D3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BF3F13-A026-4768-BD4E-DE6275F6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877-3A25-41C1-BD89-2F47074576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135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C7F8DFA-80F3-431B-9AEA-6A19C6D8D4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3C746D5-B09A-4556-8CBF-68025C95B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CA5A8D-32EA-4F67-B916-72493A2FF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D665-3CD2-4DEF-9DCE-7E09C816873F}" type="datetimeFigureOut">
              <a:rPr lang="en-IE" smtClean="0"/>
              <a:t>13/04/2020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7A7FD6-9094-4519-8042-F99ECF6A3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E40499-F629-49F6-B887-09904EDB1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877-3A25-41C1-BD89-2F47074576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374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8F6A88-77DD-45BF-B009-0301909F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FE31C3-D86A-4A87-8834-DECCF6D7D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A846D2-5C75-4E12-B2F3-2E6239391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D665-3CD2-4DEF-9DCE-7E09C816873F}" type="datetimeFigureOut">
              <a:rPr lang="en-IE" smtClean="0"/>
              <a:t>13/04/2020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99046D-EAB9-40DD-B88A-A7E12B488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75B743-93D5-41D5-8DB6-A6B32A0C1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877-3A25-41C1-BD89-2F47074576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783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4A7290-956F-466F-9D75-B4D50A0AD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6F4019-A786-4CDF-A793-0CA449363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74586F-178F-44A0-90C5-247C524C5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D665-3CD2-4DEF-9DCE-7E09C816873F}" type="datetimeFigureOut">
              <a:rPr lang="en-IE" smtClean="0"/>
              <a:t>13/04/2020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485484-5C39-44A2-BC6C-98A43B00C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3D768B-F9AB-4AE3-97B6-0E38FA75C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877-3A25-41C1-BD89-2F47074576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56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667C66-DF38-4D24-8936-5046BF03C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A0EAA5-F5FE-4456-98C7-67FDB38DB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5E2FFC1-3D55-497B-8533-F3DAE373E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72C4B54-5511-4002-ADB1-C1E30F14A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D665-3CD2-4DEF-9DCE-7E09C816873F}" type="datetimeFigureOut">
              <a:rPr lang="en-IE" smtClean="0"/>
              <a:t>13/04/2020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9F807DC-9827-4E1C-B07A-7D6BA7EA1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D49AE9-6A81-4D4D-828C-90CD0696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877-3A25-41C1-BD89-2F47074576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963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E3A57A-B587-4DB1-BCEA-013C74F8A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2FF7F07-1E8E-44CD-A00B-057217C01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2FABFE0-173D-4AA5-8F55-7C209D2AE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6C4E460-129C-4F78-8BEA-F3E8FFF25D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3504C0C-B2B3-41E1-8E67-FD735115BD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FF5D3F7-5A4F-4901-9166-64B11492A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D665-3CD2-4DEF-9DCE-7E09C816873F}" type="datetimeFigureOut">
              <a:rPr lang="en-IE" smtClean="0"/>
              <a:t>13/04/2020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A192AD5-9845-446C-BF1B-D0BA36339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0E2448E-8162-4208-B354-152035CF1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877-3A25-41C1-BD89-2F47074576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879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6BED1D-7EC7-43CD-8C93-7458D9CD5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E92FBE8-7292-45C3-A485-91E489DFD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D665-3CD2-4DEF-9DCE-7E09C816873F}" type="datetimeFigureOut">
              <a:rPr lang="en-IE" smtClean="0"/>
              <a:t>13/04/2020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A27508E-53C6-4103-BD3E-DDBBD81AF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7DB7EBA-3B26-4F1E-BDFB-6E005A6D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877-3A25-41C1-BD89-2F47074576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478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877A105-3FD4-4BD3-A7A3-AF9103FE0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D665-3CD2-4DEF-9DCE-7E09C816873F}" type="datetimeFigureOut">
              <a:rPr lang="en-IE" smtClean="0"/>
              <a:t>13/04/2020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E4FDF60-D57F-40E2-B888-84504863B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1EE2F18-B673-41B1-983B-39C2CBE29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877-3A25-41C1-BD89-2F47074576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838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EF0E28-E055-4E69-99A4-B72B9621F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613D2E-B251-4E24-BD1B-50D2CE76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8A1BC5-A1B9-4AF6-B55A-6B0C8C47F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5EB0296-5BCC-43C3-9D39-D01593E95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D665-3CD2-4DEF-9DCE-7E09C816873F}" type="datetimeFigureOut">
              <a:rPr lang="en-IE" smtClean="0"/>
              <a:t>13/04/2020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89987E-82F3-48A3-B183-E5392CF32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578EE6-7F29-45B6-B286-F1E97E9C8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877-3A25-41C1-BD89-2F47074576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891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6C78AF-DC07-4E74-B420-04833A461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21547E0-9FC9-427E-8118-199FB416E1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BE0F495-BAAE-4698-B972-ACE420575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4917CAD-4A4D-44F2-9A2A-4F38C4C0B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D665-3CD2-4DEF-9DCE-7E09C816873F}" type="datetimeFigureOut">
              <a:rPr lang="en-IE" smtClean="0"/>
              <a:t>13/04/2020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8EFF6D6-E030-41AC-8201-5A3C59006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ACE0DE6-5374-4266-B08D-F8EF7EDE9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877-3A25-41C1-BD89-2F47074576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53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11F9EFA-A998-43DC-9F40-7ABD39FA8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968956-07E2-45F8-8133-B4EBD288C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B933A3-8A67-4AC4-8C62-EBD876C553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2D665-3CD2-4DEF-9DCE-7E09C816873F}" type="datetimeFigureOut">
              <a:rPr lang="en-IE" smtClean="0"/>
              <a:t>13/04/2020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4A8573-6889-490A-A3A6-BEA27748CB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4E7FB0-E3C9-4ABB-ACF7-060EA78B7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4877-3A25-41C1-BD89-2F47074576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349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1AAA6C-2A7A-49EA-BD81-29A37B459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IE" sz="2900" dirty="0">
                <a:latin typeface="Berlin Sans FB" panose="020E0602020502020306" pitchFamily="34" charset="0"/>
                <a:ea typeface="Batang" panose="02030600000101010101" pitchFamily="18" charset="-127"/>
              </a:rPr>
              <a:t/>
            </a:r>
            <a:br>
              <a:rPr lang="en-IE" sz="2900" dirty="0">
                <a:latin typeface="Berlin Sans FB" panose="020E0602020502020306" pitchFamily="34" charset="0"/>
                <a:ea typeface="Batang" panose="02030600000101010101" pitchFamily="18" charset="-127"/>
              </a:rPr>
            </a:br>
            <a:r>
              <a:rPr lang="en-IE" sz="2900" dirty="0">
                <a:latin typeface="Berlin Sans FB" panose="020E0602020502020306" pitchFamily="34" charset="0"/>
                <a:ea typeface="Batang" panose="02030600000101010101" pitchFamily="18" charset="-127"/>
              </a:rPr>
              <a:t/>
            </a:r>
            <a:br>
              <a:rPr lang="en-IE" sz="2900" dirty="0">
                <a:latin typeface="Berlin Sans FB" panose="020E0602020502020306" pitchFamily="34" charset="0"/>
                <a:ea typeface="Batang" panose="02030600000101010101" pitchFamily="18" charset="-127"/>
              </a:rPr>
            </a:br>
            <a:r>
              <a:rPr lang="en-IE" sz="6700" dirty="0">
                <a:solidFill>
                  <a:srgbClr val="C00000"/>
                </a:solidFill>
                <a:latin typeface="Berlin Sans FB" panose="020E0602020502020306" pitchFamily="34" charset="0"/>
                <a:ea typeface="Batang" panose="02030600000101010101" pitchFamily="18" charset="-127"/>
              </a:rPr>
              <a:t>K</a:t>
            </a:r>
            <a:r>
              <a:rPr lang="en-IE" sz="6700" dirty="0">
                <a:solidFill>
                  <a:schemeClr val="bg1"/>
                </a:solidFill>
                <a:latin typeface="Berlin Sans FB" panose="020E0602020502020306" pitchFamily="34" charset="0"/>
                <a:ea typeface="Batang" panose="02030600000101010101" pitchFamily="18" charset="-127"/>
              </a:rPr>
              <a:t>E</a:t>
            </a:r>
            <a:r>
              <a:rPr lang="en-IE" sz="6700" dirty="0">
                <a:solidFill>
                  <a:schemeClr val="accent6">
                    <a:lumMod val="75000"/>
                  </a:schemeClr>
                </a:solidFill>
                <a:latin typeface="Berlin Sans FB" panose="020E0602020502020306" pitchFamily="34" charset="0"/>
                <a:ea typeface="Batang" panose="02030600000101010101" pitchFamily="18" charset="-127"/>
              </a:rPr>
              <a:t>N</a:t>
            </a:r>
            <a:r>
              <a:rPr lang="en-IE" sz="6700" dirty="0">
                <a:latin typeface="Berlin Sans FB" panose="020E0602020502020306" pitchFamily="34" charset="0"/>
                <a:ea typeface="Batang" panose="02030600000101010101" pitchFamily="18" charset="-127"/>
              </a:rPr>
              <a:t>Y</a:t>
            </a:r>
            <a:r>
              <a:rPr lang="en-IE" sz="6700" dirty="0">
                <a:solidFill>
                  <a:srgbClr val="C00000"/>
                </a:solidFill>
                <a:latin typeface="Berlin Sans FB" panose="020E0602020502020306" pitchFamily="34" charset="0"/>
                <a:ea typeface="Batang" panose="02030600000101010101" pitchFamily="18" charset="-127"/>
              </a:rPr>
              <a:t>A</a:t>
            </a:r>
            <a:r>
              <a:rPr lang="en-IE" sz="2900" dirty="0">
                <a:latin typeface="Berlin Sans FB" panose="020E0602020502020306" pitchFamily="34" charset="0"/>
                <a:ea typeface="Batang" panose="02030600000101010101" pitchFamily="18" charset="-127"/>
              </a:rPr>
              <a:t/>
            </a:r>
            <a:br>
              <a:rPr lang="en-IE" sz="2900" dirty="0">
                <a:latin typeface="Berlin Sans FB" panose="020E0602020502020306" pitchFamily="34" charset="0"/>
                <a:ea typeface="Batang" panose="02030600000101010101" pitchFamily="18" charset="-127"/>
              </a:rPr>
            </a:br>
            <a:r>
              <a:rPr lang="en-IE" sz="2900" dirty="0">
                <a:latin typeface="Berlin Sans FB" panose="020E0602020502020306" pitchFamily="34" charset="0"/>
                <a:ea typeface="Batang" panose="02030600000101010101" pitchFamily="18" charset="-127"/>
              </a:rPr>
              <a:t/>
            </a:r>
            <a:br>
              <a:rPr lang="en-IE" sz="2900" dirty="0">
                <a:latin typeface="Berlin Sans FB" panose="020E0602020502020306" pitchFamily="34" charset="0"/>
                <a:ea typeface="Batang" panose="02030600000101010101" pitchFamily="18" charset="-127"/>
              </a:rPr>
            </a:br>
            <a:r>
              <a:rPr lang="en-IE" sz="2900" dirty="0">
                <a:latin typeface="Berlin Sans FB" panose="020E0602020502020306" pitchFamily="34" charset="0"/>
                <a:ea typeface="Batang" panose="02030600000101010101" pitchFamily="18" charset="-127"/>
              </a:rPr>
              <a:t>by  </a:t>
            </a:r>
            <a:br>
              <a:rPr lang="en-IE" sz="2900" dirty="0">
                <a:latin typeface="Berlin Sans FB" panose="020E0602020502020306" pitchFamily="34" charset="0"/>
                <a:ea typeface="Batang" panose="02030600000101010101" pitchFamily="18" charset="-127"/>
              </a:rPr>
            </a:br>
            <a:r>
              <a:rPr lang="en-IE" sz="2900" dirty="0">
                <a:latin typeface="Berlin Sans FB" panose="020E0602020502020306" pitchFamily="34" charset="0"/>
                <a:ea typeface="Batang" panose="02030600000101010101" pitchFamily="18" charset="-127"/>
              </a:rPr>
              <a:t/>
            </a:r>
            <a:br>
              <a:rPr lang="en-IE" sz="2900" dirty="0">
                <a:latin typeface="Berlin Sans FB" panose="020E0602020502020306" pitchFamily="34" charset="0"/>
                <a:ea typeface="Batang" panose="02030600000101010101" pitchFamily="18" charset="-127"/>
              </a:rPr>
            </a:br>
            <a:r>
              <a:rPr lang="en-IE" sz="2900" dirty="0">
                <a:latin typeface="Blackadder ITC" panose="04020505051007020D02" pitchFamily="82" charset="0"/>
                <a:ea typeface="Batang" panose="02030600000101010101" pitchFamily="18" charset="-127"/>
              </a:rPr>
              <a:t>Lily Hassett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xmlns="" id="{22AD7B6E-7554-4721-81A7-312E8F3292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2" r="-1" b="2456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8" name="Picture 7" descr="A sunset in the background&#10;&#10;Description automatically generated">
            <a:extLst>
              <a:ext uri="{FF2B5EF4-FFF2-40B4-BE49-F238E27FC236}">
                <a16:creationId xmlns:a16="http://schemas.microsoft.com/office/drawing/2014/main" xmlns="" id="{C4D263A0-D9DA-4EF5-8BFC-49411936DC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53" y="0"/>
            <a:ext cx="4300947" cy="178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954532-E842-4467-89C3-44599B4CE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6000" b="1" dirty="0">
                <a:solidFill>
                  <a:srgbClr val="0070C0"/>
                </a:solidFill>
                <a:latin typeface="Berlin Sans FB" panose="020E0602020502020306" pitchFamily="34" charset="0"/>
              </a:rPr>
              <a:t>Facts</a:t>
            </a:r>
          </a:p>
          <a:p>
            <a:pPr marL="0" indent="0">
              <a:buNone/>
            </a:pPr>
            <a:endParaRPr lang="en-IE" sz="5000" b="1" dirty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IE" sz="3100" i="1" dirty="0">
                <a:latin typeface="Berlin Sans FB" panose="020E0602020502020306" pitchFamily="34" charset="0"/>
              </a:rPr>
              <a:t>CONTINENT:		Africa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E" sz="3100" i="1" dirty="0">
                <a:latin typeface="Berlin Sans FB" panose="020E0602020502020306" pitchFamily="34" charset="0"/>
              </a:rPr>
              <a:t>CAPITAL:			Nairobi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E" sz="3100" i="1" dirty="0">
                <a:latin typeface="Berlin Sans FB" panose="020E0602020502020306" pitchFamily="34" charset="0"/>
              </a:rPr>
              <a:t>MAIN LANGUAGES:	Kenyan and English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E" sz="3100" i="1" dirty="0">
                <a:latin typeface="Berlin Sans FB" panose="020E0602020502020306" pitchFamily="34" charset="0"/>
              </a:rPr>
              <a:t>CURRENCY:		 	Kenyan shillings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E" sz="3100" i="1" dirty="0">
                <a:latin typeface="Berlin Sans FB" panose="020E0602020502020306" pitchFamily="34" charset="0"/>
              </a:rPr>
              <a:t>POPULATION:		 48,397,527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E" sz="3100" i="1" dirty="0">
                <a:latin typeface="Berlin Sans FB" panose="020E0602020502020306" pitchFamily="34" charset="0"/>
              </a:rPr>
              <a:t>SPACE:			224,081 square miles     </a:t>
            </a:r>
          </a:p>
        </p:txBody>
      </p:sp>
      <p:pic>
        <p:nvPicPr>
          <p:cNvPr id="6" name="Picture 5" descr="A picture containing text, map&#10;&#10;Description automatically generated">
            <a:extLst>
              <a:ext uri="{FF2B5EF4-FFF2-40B4-BE49-F238E27FC236}">
                <a16:creationId xmlns:a16="http://schemas.microsoft.com/office/drawing/2014/main" xmlns="" id="{B87D89D4-4C94-4755-B6C0-6F3ECED748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937" y="240506"/>
            <a:ext cx="3145063" cy="330517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584A85A9-EA1D-4885-9AA4-ACDCEAE172BB}"/>
              </a:ext>
            </a:extLst>
          </p:cNvPr>
          <p:cNvCxnSpPr>
            <a:cxnSpLocks/>
          </p:cNvCxnSpPr>
          <p:nvPr/>
        </p:nvCxnSpPr>
        <p:spPr>
          <a:xfrm>
            <a:off x="11026140" y="1388586"/>
            <a:ext cx="497840" cy="504507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view of a city&#10;&#10;Description automatically generated">
            <a:extLst>
              <a:ext uri="{FF2B5EF4-FFF2-40B4-BE49-F238E27FC236}">
                <a16:creationId xmlns:a16="http://schemas.microsoft.com/office/drawing/2014/main" xmlns="" id="{441F7DF5-D4D1-44E6-A89C-A78C4492AA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62" y="137795"/>
            <a:ext cx="3571875" cy="2000250"/>
          </a:xfrm>
          <a:prstGeom prst="rect">
            <a:avLst/>
          </a:prstGeom>
        </p:spPr>
      </p:pic>
      <p:pic>
        <p:nvPicPr>
          <p:cNvPr id="1026" name="Picture 2" descr="Image result for kenyan shilling">
            <a:extLst>
              <a:ext uri="{FF2B5EF4-FFF2-40B4-BE49-F238E27FC236}">
                <a16:creationId xmlns:a16="http://schemas.microsoft.com/office/drawing/2014/main" xmlns="" id="{5B80ADEF-91AB-4C83-BFBE-3290F9D4E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910" y="4219575"/>
            <a:ext cx="2324100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431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9CE02F3-12DA-47EC-9B78-78F034CDC4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6720" y="1163638"/>
            <a:ext cx="9144000" cy="3916362"/>
          </a:xfrm>
        </p:spPr>
        <p:txBody>
          <a:bodyPr/>
          <a:lstStyle/>
          <a:p>
            <a:r>
              <a:rPr lang="en-IE" dirty="0">
                <a:latin typeface="Berlin Sans FB" panose="020E0602020502020306" pitchFamily="34" charset="0"/>
              </a:rPr>
              <a:t>Kenya is really famous for it’s animals and landscape. </a:t>
            </a:r>
          </a:p>
          <a:p>
            <a:endParaRPr lang="en-IE" dirty="0">
              <a:latin typeface="Berlin Sans FB" panose="020E0602020502020306" pitchFamily="34" charset="0"/>
            </a:endParaRPr>
          </a:p>
          <a:p>
            <a:r>
              <a:rPr lang="en-IE" dirty="0">
                <a:latin typeface="Berlin Sans FB" panose="020E0602020502020306" pitchFamily="34" charset="0"/>
              </a:rPr>
              <a:t>Millions of people visit Kenya every year to see its endless wild life and animals such as elephants lions cheetahs giraffes zebras hippos rhinos and more. </a:t>
            </a:r>
          </a:p>
          <a:p>
            <a:r>
              <a:rPr lang="en-IE" dirty="0">
                <a:latin typeface="Berlin Sans FB" panose="020E0602020502020306" pitchFamily="34" charset="0"/>
              </a:rPr>
              <a:t>The Kenyan government have set up more than 50 reserves and parks to protect these animals.</a:t>
            </a:r>
          </a:p>
          <a:p>
            <a:endParaRPr lang="en-IE" dirty="0"/>
          </a:p>
          <a:p>
            <a:endParaRPr lang="en-IE" dirty="0"/>
          </a:p>
        </p:txBody>
      </p:sp>
      <p:pic>
        <p:nvPicPr>
          <p:cNvPr id="5" name="Picture 4" descr="A group of giraffe standing on top of a grass covered field&#10;&#10;Description automatically generated">
            <a:extLst>
              <a:ext uri="{FF2B5EF4-FFF2-40B4-BE49-F238E27FC236}">
                <a16:creationId xmlns:a16="http://schemas.microsoft.com/office/drawing/2014/main" xmlns="" id="{42592C24-06FC-4E4D-9000-4C14CB4254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314824"/>
            <a:ext cx="3302000" cy="1857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D97890-04A8-4474-A981-245896455ED1}"/>
              </a:ext>
            </a:extLst>
          </p:cNvPr>
          <p:cNvSpPr txBox="1"/>
          <p:nvPr/>
        </p:nvSpPr>
        <p:spPr>
          <a:xfrm>
            <a:off x="1674821" y="6276975"/>
            <a:ext cx="2081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dirty="0" err="1">
                <a:solidFill>
                  <a:srgbClr val="C00000"/>
                </a:solidFill>
                <a:latin typeface="Berlin Sans FB" panose="020E0602020502020306" pitchFamily="34" charset="0"/>
              </a:rPr>
              <a:t>Masi</a:t>
            </a:r>
            <a:r>
              <a:rPr lang="en-IE" sz="1400" dirty="0">
                <a:solidFill>
                  <a:srgbClr val="C00000"/>
                </a:solidFill>
                <a:latin typeface="Berlin Sans FB" panose="020E0602020502020306" pitchFamily="34" charset="0"/>
              </a:rPr>
              <a:t> Mara Game Reserve</a:t>
            </a:r>
          </a:p>
        </p:txBody>
      </p:sp>
      <p:pic>
        <p:nvPicPr>
          <p:cNvPr id="8" name="Picture 7" descr="A person holding a cat&#10;&#10;Description automatically generated">
            <a:extLst>
              <a:ext uri="{FF2B5EF4-FFF2-40B4-BE49-F238E27FC236}">
                <a16:creationId xmlns:a16="http://schemas.microsoft.com/office/drawing/2014/main" xmlns="" id="{6FCDB4AB-2E56-4730-A71B-943639264F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645" y="4314824"/>
            <a:ext cx="3150235" cy="180785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FF0C2C4-07FB-46F7-9374-37A52739A3E7}"/>
              </a:ext>
            </a:extLst>
          </p:cNvPr>
          <p:cNvSpPr txBox="1"/>
          <p:nvPr/>
        </p:nvSpPr>
        <p:spPr>
          <a:xfrm>
            <a:off x="7215179" y="6202361"/>
            <a:ext cx="330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The Nairobi Animal Orphanage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E9DF3D1-F984-4336-8C76-CB5E796DC09A}"/>
              </a:ext>
            </a:extLst>
          </p:cNvPr>
          <p:cNvSpPr txBox="1"/>
          <p:nvPr/>
        </p:nvSpPr>
        <p:spPr>
          <a:xfrm>
            <a:off x="4521200" y="108586"/>
            <a:ext cx="51955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6000" b="1" dirty="0">
                <a:solidFill>
                  <a:srgbClr val="0070C0"/>
                </a:solidFill>
                <a:latin typeface="Berlin Sans FB" panose="020E0602020502020306" pitchFamily="34" charset="0"/>
              </a:rPr>
              <a:t>Wildlife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7676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1D0ECA-81DE-4389-AF8D-B36D0FDDC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4399246" flipH="1">
            <a:off x="3098733" y="2515618"/>
            <a:ext cx="1188681" cy="1219200"/>
          </a:xfrm>
        </p:spPr>
        <p:txBody>
          <a:bodyPr>
            <a:normAutofit fontScale="77500" lnSpcReduction="20000"/>
          </a:bodyPr>
          <a:lstStyle/>
          <a:p>
            <a:r>
              <a:rPr lang="en-IE" dirty="0"/>
              <a:t>African Elephant:</a:t>
            </a:r>
          </a:p>
          <a:p>
            <a:endParaRPr lang="en-IE" dirty="0"/>
          </a:p>
          <a:p>
            <a:r>
              <a:rPr lang="en-IE" dirty="0" err="1"/>
              <a:t>hfakdjlajlk</a:t>
            </a:r>
            <a:endParaRPr lang="en-I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FBEF6D4-2219-4C01-8DB5-01D650EDB4D3}"/>
              </a:ext>
            </a:extLst>
          </p:cNvPr>
          <p:cNvSpPr txBox="1"/>
          <p:nvPr/>
        </p:nvSpPr>
        <p:spPr>
          <a:xfrm>
            <a:off x="4521200" y="108586"/>
            <a:ext cx="51955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6000" b="1" dirty="0">
                <a:solidFill>
                  <a:srgbClr val="0070C0"/>
                </a:solidFill>
                <a:latin typeface="Berlin Sans FB" panose="020E0602020502020306" pitchFamily="34" charset="0"/>
              </a:rPr>
              <a:t>Animals</a:t>
            </a:r>
          </a:p>
          <a:p>
            <a:endParaRPr lang="en-I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1416990-C369-4664-806E-63ECF2E233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557" y="390813"/>
            <a:ext cx="3015827" cy="22618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979A5DD-4186-45AF-B6E0-B2D34FEBF5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39277" y="1373716"/>
            <a:ext cx="3117426" cy="23380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F3778A7-AE4C-45D5-8D7B-702ACC0510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78741" y="1589299"/>
            <a:ext cx="3199595" cy="24669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D0A9B059-A055-4C33-B187-EA60AD07CD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026" y="0"/>
            <a:ext cx="2246645" cy="302966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7936788F-DC09-4DE8-B42C-CC95AB30F2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33634" y="2259965"/>
            <a:ext cx="3117426" cy="23380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6B5EC45-8A74-4A49-8AD6-24BA6E87CD00}"/>
              </a:ext>
            </a:extLst>
          </p:cNvPr>
          <p:cNvSpPr txBox="1"/>
          <p:nvPr/>
        </p:nvSpPr>
        <p:spPr>
          <a:xfrm>
            <a:off x="5210175" y="5258202"/>
            <a:ext cx="22512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sz="1100" dirty="0"/>
          </a:p>
          <a:p>
            <a:endParaRPr lang="en-IE" sz="1100" dirty="0"/>
          </a:p>
          <a:p>
            <a:endParaRPr lang="en-IE" sz="1100" dirty="0"/>
          </a:p>
          <a:p>
            <a:endParaRPr lang="en-IE" sz="1100" dirty="0"/>
          </a:p>
          <a:p>
            <a:endParaRPr lang="en-IE" sz="1100" dirty="0"/>
          </a:p>
          <a:p>
            <a:endParaRPr lang="en-IE" sz="1100" dirty="0"/>
          </a:p>
          <a:p>
            <a:endParaRPr lang="en-IE" sz="1100" dirty="0"/>
          </a:p>
          <a:p>
            <a:endParaRPr lang="en-IE" sz="11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E3B074D-678E-4573-A387-F7AD2E7B1140}"/>
              </a:ext>
            </a:extLst>
          </p:cNvPr>
          <p:cNvSpPr txBox="1"/>
          <p:nvPr/>
        </p:nvSpPr>
        <p:spPr>
          <a:xfrm>
            <a:off x="5210175" y="5302864"/>
            <a:ext cx="22512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sz="1100" dirty="0"/>
          </a:p>
          <a:p>
            <a:endParaRPr lang="en-IE" sz="1100" dirty="0"/>
          </a:p>
          <a:p>
            <a:endParaRPr lang="en-IE" sz="1100" dirty="0"/>
          </a:p>
          <a:p>
            <a:endParaRPr lang="en-IE" sz="1100" dirty="0"/>
          </a:p>
          <a:p>
            <a:endParaRPr lang="en-IE" sz="1100" dirty="0"/>
          </a:p>
          <a:p>
            <a:endParaRPr lang="en-IE" sz="1100" dirty="0"/>
          </a:p>
          <a:p>
            <a:endParaRPr lang="en-IE" sz="1100" dirty="0"/>
          </a:p>
          <a:p>
            <a:endParaRPr lang="en-IE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A906553-E373-4EE9-8EF1-E9098B4CBA6B}"/>
              </a:ext>
            </a:extLst>
          </p:cNvPr>
          <p:cNvSpPr txBox="1"/>
          <p:nvPr/>
        </p:nvSpPr>
        <p:spPr>
          <a:xfrm>
            <a:off x="5225547" y="5203792"/>
            <a:ext cx="225120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100" dirty="0"/>
              <a:t>NAME  Elephant.</a:t>
            </a:r>
          </a:p>
          <a:p>
            <a:r>
              <a:rPr lang="en-IE" sz="1100" dirty="0"/>
              <a:t>TYPE  Mammal</a:t>
            </a:r>
          </a:p>
          <a:p>
            <a:r>
              <a:rPr lang="en-IE" sz="1100" dirty="0"/>
              <a:t>LIFE SPAN  60 to70 years</a:t>
            </a:r>
          </a:p>
          <a:p>
            <a:r>
              <a:rPr lang="en-IE" sz="1100" dirty="0"/>
              <a:t>POPULATION  352271</a:t>
            </a:r>
          </a:p>
          <a:p>
            <a:r>
              <a:rPr lang="en-IE" sz="1100" dirty="0"/>
              <a:t>FACTS  An elephants trunk can grow up to 2 metres long. Elephants use their trunks as snorkels.</a:t>
            </a:r>
          </a:p>
          <a:p>
            <a:endParaRPr lang="en-IE" sz="1100" dirty="0"/>
          </a:p>
          <a:p>
            <a:r>
              <a:rPr lang="en-IE" sz="11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FE095BC-DFF8-4D10-BA89-634E6C1775EE}"/>
              </a:ext>
            </a:extLst>
          </p:cNvPr>
          <p:cNvSpPr txBox="1"/>
          <p:nvPr/>
        </p:nvSpPr>
        <p:spPr>
          <a:xfrm>
            <a:off x="334598" y="3125218"/>
            <a:ext cx="233807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100" dirty="0"/>
              <a:t>NAME  Giraffe.</a:t>
            </a:r>
          </a:p>
          <a:p>
            <a:r>
              <a:rPr lang="en-IE" sz="1100" dirty="0"/>
              <a:t>TYPE  Mammal</a:t>
            </a:r>
          </a:p>
          <a:p>
            <a:r>
              <a:rPr lang="en-IE" sz="1100" dirty="0"/>
              <a:t>LIFE SPAN  25 years</a:t>
            </a:r>
          </a:p>
          <a:p>
            <a:r>
              <a:rPr lang="en-IE" sz="1100" dirty="0"/>
              <a:t>POPULATION  80000</a:t>
            </a:r>
          </a:p>
          <a:p>
            <a:r>
              <a:rPr lang="en-IE" sz="1100" dirty="0"/>
              <a:t>FACTS  They only need 30 minutes to sleep. There is only 1 species</a:t>
            </a:r>
          </a:p>
          <a:p>
            <a:endParaRPr lang="en-IE" sz="1100" dirty="0"/>
          </a:p>
          <a:p>
            <a:endParaRPr lang="en-IE" sz="1100" dirty="0"/>
          </a:p>
          <a:p>
            <a:endParaRPr lang="en-IE" sz="11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8AB6B51-162A-4811-A3DC-1C8094285C97}"/>
              </a:ext>
            </a:extLst>
          </p:cNvPr>
          <p:cNvSpPr txBox="1"/>
          <p:nvPr/>
        </p:nvSpPr>
        <p:spPr>
          <a:xfrm>
            <a:off x="2815818" y="4170720"/>
            <a:ext cx="23380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100" dirty="0"/>
              <a:t>NAME  Lion</a:t>
            </a:r>
          </a:p>
          <a:p>
            <a:r>
              <a:rPr lang="en-IE" sz="1100" dirty="0"/>
              <a:t>TYPE  Mammal</a:t>
            </a:r>
          </a:p>
          <a:p>
            <a:r>
              <a:rPr lang="en-IE" sz="1100" dirty="0"/>
              <a:t>LIFE SPAN  8to10 years</a:t>
            </a:r>
          </a:p>
          <a:p>
            <a:r>
              <a:rPr lang="en-IE" sz="1100" dirty="0"/>
              <a:t>POPULATION  20000</a:t>
            </a:r>
          </a:p>
          <a:p>
            <a:r>
              <a:rPr lang="en-IE" sz="1100" dirty="0"/>
              <a:t>FACTS  A female lion is called a lioness. Lions are called the king of the beasts.</a:t>
            </a:r>
          </a:p>
          <a:p>
            <a:endParaRPr lang="en-IE" sz="11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6948910-6490-41A0-8550-B6B83B97884D}"/>
              </a:ext>
            </a:extLst>
          </p:cNvPr>
          <p:cNvSpPr txBox="1"/>
          <p:nvPr/>
        </p:nvSpPr>
        <p:spPr>
          <a:xfrm>
            <a:off x="7509503" y="4422584"/>
            <a:ext cx="233807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100" dirty="0"/>
              <a:t>NAME Antelope</a:t>
            </a:r>
          </a:p>
          <a:p>
            <a:r>
              <a:rPr lang="en-IE" sz="1100" dirty="0"/>
              <a:t>TYPE  Mammal</a:t>
            </a:r>
          </a:p>
          <a:p>
            <a:r>
              <a:rPr lang="en-IE" sz="1100" dirty="0"/>
              <a:t>LIFE SPAN  15to20 years</a:t>
            </a:r>
          </a:p>
          <a:p>
            <a:r>
              <a:rPr lang="en-IE" sz="1100" dirty="0"/>
              <a:t>POPULATION  No one has tried to count them</a:t>
            </a:r>
          </a:p>
          <a:p>
            <a:r>
              <a:rPr lang="en-IE" sz="1100" dirty="0"/>
              <a:t>FACTS  There are 91 antelope species </a:t>
            </a:r>
          </a:p>
          <a:p>
            <a:r>
              <a:rPr lang="en-IE" sz="1100" dirty="0"/>
              <a:t>Unlike the giraffe. Their horns are made out off the same stuff are nails are made out off.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532DE22-96DD-43C4-9C53-0EF1F59E0EE4}"/>
              </a:ext>
            </a:extLst>
          </p:cNvPr>
          <p:cNvSpPr txBox="1"/>
          <p:nvPr/>
        </p:nvSpPr>
        <p:spPr>
          <a:xfrm>
            <a:off x="9912026" y="2990850"/>
            <a:ext cx="232173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100" dirty="0"/>
              <a:t>NAME Rhino</a:t>
            </a:r>
          </a:p>
          <a:p>
            <a:r>
              <a:rPr lang="en-IE" sz="1100" dirty="0"/>
              <a:t>TYPE  Mammal</a:t>
            </a:r>
            <a:endParaRPr lang="en-IE" dirty="0"/>
          </a:p>
          <a:p>
            <a:r>
              <a:rPr lang="en-IE" sz="1100" dirty="0"/>
              <a:t>LIFE SPAN  40to50 years</a:t>
            </a:r>
          </a:p>
          <a:p>
            <a:r>
              <a:rPr lang="en-IE" sz="1100" dirty="0"/>
              <a:t>POPULATION   5200</a:t>
            </a:r>
          </a:p>
          <a:p>
            <a:r>
              <a:rPr lang="en-IE" sz="1100" dirty="0"/>
              <a:t>FACTS  Rhinos have been alive for more than 50 million years. Rhinoceros means nose horn.</a:t>
            </a:r>
            <a:r>
              <a:rPr lang="en-IE" dirty="0"/>
              <a:t>           </a:t>
            </a:r>
          </a:p>
          <a:p>
            <a:endParaRPr lang="en-IE" sz="1100" dirty="0"/>
          </a:p>
        </p:txBody>
      </p:sp>
    </p:spTree>
    <p:extLst>
      <p:ext uri="{BB962C8B-B14F-4D97-AF65-F5344CB8AC3E}">
        <p14:creationId xmlns:p14="http://schemas.microsoft.com/office/powerpoint/2010/main" val="209517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1AAA6C-2A7A-49EA-BD81-29A37B459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5678" y="17077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IE" sz="2900" dirty="0">
                <a:latin typeface="Berlin Sans FB" panose="020E0602020502020306" pitchFamily="34" charset="0"/>
                <a:ea typeface="Batang" panose="02030600000101010101" pitchFamily="18" charset="-127"/>
              </a:rPr>
              <a:t/>
            </a:r>
            <a:br>
              <a:rPr lang="en-IE" sz="2900" dirty="0">
                <a:latin typeface="Berlin Sans FB" panose="020E0602020502020306" pitchFamily="34" charset="0"/>
                <a:ea typeface="Batang" panose="02030600000101010101" pitchFamily="18" charset="-127"/>
              </a:rPr>
            </a:br>
            <a:r>
              <a:rPr lang="en-IE" sz="2900" dirty="0">
                <a:latin typeface="Berlin Sans FB" panose="020E0602020502020306" pitchFamily="34" charset="0"/>
                <a:ea typeface="Batang" panose="02030600000101010101" pitchFamily="18" charset="-127"/>
              </a:rPr>
              <a:t/>
            </a:r>
            <a:br>
              <a:rPr lang="en-IE" sz="2900" dirty="0">
                <a:latin typeface="Berlin Sans FB" panose="020E0602020502020306" pitchFamily="34" charset="0"/>
                <a:ea typeface="Batang" panose="02030600000101010101" pitchFamily="18" charset="-127"/>
              </a:rPr>
            </a:br>
            <a:endParaRPr lang="en-IE" sz="2900" dirty="0">
              <a:latin typeface="Blackadder ITC" panose="04020505051007020D02" pitchFamily="82" charset="0"/>
              <a:ea typeface="Batang" panose="02030600000101010101" pitchFamily="18" charset="-127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xmlns="" id="{22AD7B6E-7554-4721-81A7-312E8F3292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2" r="-1" b="2456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8" name="Picture 7" descr="A sunset in the background&#10;&#10;Description automatically generated">
            <a:extLst>
              <a:ext uri="{FF2B5EF4-FFF2-40B4-BE49-F238E27FC236}">
                <a16:creationId xmlns:a16="http://schemas.microsoft.com/office/drawing/2014/main" xmlns="" id="{C4D263A0-D9DA-4EF5-8BFC-49411936DC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53" y="0"/>
            <a:ext cx="4300947" cy="17839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F014E02-B28F-4219-9853-B2FEBFAA4C2F}"/>
              </a:ext>
            </a:extLst>
          </p:cNvPr>
          <p:cNvSpPr txBox="1"/>
          <p:nvPr/>
        </p:nvSpPr>
        <p:spPr>
          <a:xfrm>
            <a:off x="6867525" y="1987941"/>
            <a:ext cx="430094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6000" dirty="0"/>
              <a:t>THANK YOU</a:t>
            </a:r>
            <a:r>
              <a:rPr lang="en-IE" dirty="0"/>
              <a:t>                          </a:t>
            </a:r>
          </a:p>
          <a:p>
            <a:pPr algn="ctr"/>
            <a:r>
              <a:rPr lang="en-IE" dirty="0"/>
              <a:t>   For  reading        </a:t>
            </a:r>
          </a:p>
          <a:p>
            <a:pPr algn="ctr"/>
            <a:r>
              <a:rPr lang="en-IE" dirty="0"/>
              <a:t>Goodbye                  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99050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231</Words>
  <Application>Microsoft Office PowerPoint</Application>
  <PresentationFormat>Widescreen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Batang</vt:lpstr>
      <vt:lpstr>Berlin Sans FB</vt:lpstr>
      <vt:lpstr>Blackadder ITC</vt:lpstr>
      <vt:lpstr>Calibri</vt:lpstr>
      <vt:lpstr>Calibri Light</vt:lpstr>
      <vt:lpstr>Wingdings</vt:lpstr>
      <vt:lpstr>Office Theme</vt:lpstr>
      <vt:lpstr>  KENYA  by    Lily Hassett</vt:lpstr>
      <vt:lpstr>PowerPoint Presentation</vt:lpstr>
      <vt:lpstr>PowerPoint Presentation</vt:lpstr>
      <vt:lpstr>PowerPoint Presentation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Hassett</dc:creator>
  <cp:lastModifiedBy>3rdClassBallysax</cp:lastModifiedBy>
  <cp:revision>13</cp:revision>
  <dcterms:created xsi:type="dcterms:W3CDTF">2020-03-30T13:57:31Z</dcterms:created>
  <dcterms:modified xsi:type="dcterms:W3CDTF">2020-04-13T12:07:49Z</dcterms:modified>
</cp:coreProperties>
</file>