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695F8-D430-9743-93E6-B780AB1B72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/>
              <a:t>ethiopia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6A3525-6749-3448-AEBD-CE94DAD99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james mchugh</a:t>
            </a:r>
          </a:p>
        </p:txBody>
      </p:sp>
    </p:spTree>
    <p:extLst>
      <p:ext uri="{BB962C8B-B14F-4D97-AF65-F5344CB8AC3E}">
        <p14:creationId xmlns:p14="http://schemas.microsoft.com/office/powerpoint/2010/main" val="157939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9AD405-2496-134D-A415-54A470C0F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/>
              <a:t>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51B41-CF41-DF40-840C-462E7B9B8B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/>
              <a:t>the flag of ethiopia has three horizontal lines each of a different colour.</a:t>
            </a:r>
          </a:p>
          <a:p>
            <a:r>
              <a:rPr lang="en-US" sz="2800"/>
              <a:t>The top line is green and it represents the land.</a:t>
            </a:r>
          </a:p>
          <a:p>
            <a:r>
              <a:rPr lang="en-US" sz="2800"/>
              <a:t>The yellow in the centre sybolizes peace and hope.</a:t>
            </a:r>
          </a:p>
          <a:p>
            <a:r>
              <a:rPr lang="en-US" sz="2800"/>
              <a:t>The red represents strenght.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C6ABE402-B9ED-8A48-BD6C-9A4D243CD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668" y="4641412"/>
            <a:ext cx="4184110" cy="211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5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CE0B3C-458F-774A-9A70-F570650C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population and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E9AF9C-1BE7-6A4E-AE24-DD4B943BFD6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/>
              <a:t>Ethiopia is located in east africa.</a:t>
            </a:r>
          </a:p>
          <a:p>
            <a:r>
              <a:rPr lang="en-US" sz="2800"/>
              <a:t>Ethiopia is one of the oldest countries in the world.</a:t>
            </a:r>
          </a:p>
          <a:p>
            <a:r>
              <a:rPr lang="en-US" sz="2800"/>
              <a:t>the population of ethiopia is 109,224,414.</a:t>
            </a:r>
          </a:p>
          <a:p>
            <a:r>
              <a:rPr lang="en-US" sz="2800"/>
              <a:t>The capital of ethiopia is addis ababa.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9E198BB-5E77-7D4F-A9C5-312A97FC8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989" y="3696308"/>
            <a:ext cx="3416841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8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AF3397-2C6B-284D-80F9-028DB3B6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/>
              <a:t>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94EDC2-01A5-224D-B72D-82D2FA757A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One of ethiopias biggest festivals is timket. It is celebrated 3 days of every year to honor jesus christ baptism which took place on the river jordan.</a:t>
            </a:r>
          </a:p>
          <a:p>
            <a:r>
              <a:rPr lang="en-US" sz="2800"/>
              <a:t>New year in ethiopia begings on the 11</a:t>
            </a:r>
            <a:r>
              <a:rPr lang="en-US" sz="2800" baseline="30000"/>
              <a:t>th</a:t>
            </a:r>
            <a:r>
              <a:rPr lang="en-US" sz="2800"/>
              <a:t> of september.</a:t>
            </a:r>
          </a:p>
          <a:p>
            <a:r>
              <a:rPr lang="en-US" sz="2800"/>
              <a:t>In ethiopia a year has 13 months.</a:t>
            </a:r>
          </a:p>
          <a:p>
            <a:r>
              <a:rPr lang="en-US" sz="2800"/>
              <a:t>Coffee is the biggest export product of ethiopia.</a:t>
            </a:r>
          </a:p>
        </p:txBody>
      </p:sp>
    </p:spTree>
    <p:extLst>
      <p:ext uri="{BB962C8B-B14F-4D97-AF65-F5344CB8AC3E}">
        <p14:creationId xmlns:p14="http://schemas.microsoft.com/office/powerpoint/2010/main" val="289595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EC0E6-CE62-FF47-B7AA-B2CBD818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/>
              <a:t>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14A40-AE81-3249-B583-8E47C705C0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2800"/>
              <a:t>Children beteween the age of 7 and 12 years attend school.</a:t>
            </a:r>
          </a:p>
          <a:p>
            <a:r>
              <a:rPr lang="en-US" sz="2800"/>
              <a:t>Children living in bigger cities get an better educatoin by going to secondary school.</a:t>
            </a:r>
          </a:p>
          <a:p>
            <a:r>
              <a:rPr lang="en-US" sz="2800"/>
              <a:t>Primary school is from 7-12 ages and secondary is 12-18 years of age.</a:t>
            </a:r>
          </a:p>
          <a:p>
            <a:pPr marL="0" indent="0">
              <a:buNone/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784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21894-5E04-EE49-86E1-A5B2CFD9D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CA7127-6125-0C48-AE48-66BBCDD2F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james mchugh</a:t>
            </a:r>
          </a:p>
        </p:txBody>
      </p:sp>
    </p:spTree>
    <p:extLst>
      <p:ext uri="{BB962C8B-B14F-4D97-AF65-F5344CB8AC3E}">
        <p14:creationId xmlns:p14="http://schemas.microsoft.com/office/powerpoint/2010/main" val="261496493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ethiopia</vt:lpstr>
      <vt:lpstr>flag</vt:lpstr>
      <vt:lpstr>population and location</vt:lpstr>
      <vt:lpstr>culture</vt:lpstr>
      <vt:lpstr>children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ethiopia</dc:title>
  <dc:creator>debbie mchugh</dc:creator>
  <cp:lastModifiedBy>3rdClassBallysax</cp:lastModifiedBy>
  <cp:revision>2</cp:revision>
  <dcterms:created xsi:type="dcterms:W3CDTF">2020-03-28T12:11:06Z</dcterms:created>
  <dcterms:modified xsi:type="dcterms:W3CDTF">2020-03-30T14:12:45Z</dcterms:modified>
</cp:coreProperties>
</file>