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56" r:id="rId2"/>
    <p:sldId id="260"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1A9090F-487F-4049-9941-DD92254A47B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BD20-71A1-7544-80D3-9952D5AB87C0}"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1A9090F-487F-4049-9941-DD92254A47B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BD20-71A1-7544-80D3-9952D5AB87C0}"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1A9090F-487F-4049-9941-DD92254A47B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BD20-71A1-7544-80D3-9952D5AB87C0}"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1A9090F-487F-4049-9941-DD92254A47B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BD20-71A1-7544-80D3-9952D5AB87C0}"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1A9090F-487F-4049-9941-DD92254A47B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BD20-71A1-7544-80D3-9952D5AB87C0}"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B1A9090F-487F-4049-9941-DD92254A47B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BD20-71A1-7544-80D3-9952D5AB87C0}"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A9090F-487F-4049-9941-DD92254A47B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BD20-71A1-7544-80D3-9952D5AB87C0}"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A9090F-487F-4049-9941-DD92254A47B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BD20-71A1-7544-80D3-9952D5AB87C0}"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A9090F-487F-4049-9941-DD92254A47B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BD20-71A1-7544-80D3-9952D5AB87C0}"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1A9090F-487F-4049-9941-DD92254A47B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BD20-71A1-7544-80D3-9952D5AB87C0}"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GB"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1A9090F-487F-4049-9941-DD92254A47B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BD20-71A1-7544-80D3-9952D5AB87C0}"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1A9090F-487F-4049-9941-DD92254A47B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BD20-71A1-7544-80D3-9952D5AB87C0}"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1A9090F-487F-4049-9941-DD92254A47B9}"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ABD20-71A1-7544-80D3-9952D5AB87C0}"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1A9090F-487F-4049-9941-DD92254A47B9}"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ABD20-71A1-7544-80D3-9952D5AB87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9090F-487F-4049-9941-DD92254A47B9}"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ABD20-71A1-7544-80D3-9952D5AB87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A9090F-487F-4049-9941-DD92254A47B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BD20-71A1-7544-80D3-9952D5AB87C0}"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B1A9090F-487F-4049-9941-DD92254A47B9}" type="datetimeFigureOut">
              <a:rPr lang="en-US" smtClean="0"/>
              <a:t>4/2/2020</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9FDABD20-71A1-7544-80D3-9952D5AB87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Ethiopia</a:t>
            </a:r>
            <a:endParaRPr lang="en-US" dirty="0"/>
          </a:p>
        </p:txBody>
      </p:sp>
      <p:sp>
        <p:nvSpPr>
          <p:cNvPr id="3" name="Subtitle 2"/>
          <p:cNvSpPr>
            <a:spLocks noGrp="1"/>
          </p:cNvSpPr>
          <p:nvPr>
            <p:ph type="subTitle" idx="1"/>
          </p:nvPr>
        </p:nvSpPr>
        <p:spPr>
          <a:xfrm>
            <a:off x="571500" y="4419600"/>
            <a:ext cx="8001000" cy="1862010"/>
          </a:xfrm>
        </p:spPr>
        <p:txBody>
          <a:bodyPr>
            <a:normAutofit/>
          </a:bodyPr>
          <a:lstStyle/>
          <a:p>
            <a:endParaRPr lang="en-US" dirty="0" smtClean="0"/>
          </a:p>
          <a:p>
            <a:r>
              <a:rPr lang="en-US" dirty="0" smtClean="0"/>
              <a:t>By </a:t>
            </a:r>
          </a:p>
          <a:p>
            <a:endParaRPr lang="en-US" dirty="0"/>
          </a:p>
          <a:p>
            <a:r>
              <a:rPr lang="en-US" sz="3600" dirty="0" smtClean="0"/>
              <a:t>Ella Kelly</a:t>
            </a:r>
            <a:endParaRPr lang="en-US" sz="3600" dirty="0"/>
          </a:p>
        </p:txBody>
      </p:sp>
      <p:pic>
        <p:nvPicPr>
          <p:cNvPr id="4" name="Picture 3"/>
          <p:cNvPicPr>
            <a:picLocks noChangeAspect="1"/>
          </p:cNvPicPr>
          <p:nvPr/>
        </p:nvPicPr>
        <p:blipFill>
          <a:blip r:embed="rId2"/>
          <a:stretch>
            <a:fillRect/>
          </a:stretch>
        </p:blipFill>
        <p:spPr>
          <a:xfrm>
            <a:off x="3505200" y="764020"/>
            <a:ext cx="2133600" cy="1562100"/>
          </a:xfrm>
          <a:prstGeom prst="rect">
            <a:avLst/>
          </a:prstGeom>
        </p:spPr>
      </p:pic>
    </p:spTree>
    <p:extLst>
      <p:ext uri="{BB962C8B-B14F-4D97-AF65-F5344CB8AC3E}">
        <p14:creationId xmlns:p14="http://schemas.microsoft.com/office/powerpoint/2010/main" val="23808013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754970"/>
            <a:ext cx="8001000" cy="2650893"/>
          </a:xfrm>
        </p:spPr>
        <p:txBody>
          <a:bodyPr>
            <a:normAutofit lnSpcReduction="10000"/>
          </a:bodyPr>
          <a:lstStyle/>
          <a:p>
            <a:r>
              <a:rPr lang="en-US" dirty="0"/>
              <a:t>The currency of Ethiopia is the Birr</a:t>
            </a:r>
            <a:r>
              <a:rPr lang="en-US" dirty="0" smtClean="0"/>
              <a:t>.</a:t>
            </a:r>
          </a:p>
          <a:p>
            <a:r>
              <a:rPr lang="en-US" dirty="0"/>
              <a:t>The population of Ethiopia is </a:t>
            </a:r>
            <a:r>
              <a:rPr lang="en-US" dirty="0" smtClean="0"/>
              <a:t>99 </a:t>
            </a:r>
            <a:r>
              <a:rPr lang="en-US" dirty="0"/>
              <a:t>million people</a:t>
            </a:r>
            <a:r>
              <a:rPr lang="en-US" dirty="0" smtClean="0"/>
              <a:t>.</a:t>
            </a:r>
          </a:p>
          <a:p>
            <a:r>
              <a:rPr lang="en-US" dirty="0"/>
              <a:t>The capital of Ethiopia is Addis Ababa</a:t>
            </a:r>
            <a:r>
              <a:rPr lang="en-US" dirty="0" smtClean="0"/>
              <a:t>.</a:t>
            </a:r>
          </a:p>
          <a:p>
            <a:r>
              <a:rPr lang="en-US" dirty="0"/>
              <a:t>The total area of Ethiopia is 1,063,652 km</a:t>
            </a:r>
            <a:r>
              <a:rPr lang="en-US" baseline="30000" dirty="0"/>
              <a:t>2</a:t>
            </a:r>
            <a:r>
              <a:rPr lang="en-US" dirty="0"/>
              <a:t/>
            </a:r>
            <a:br>
              <a:rPr lang="en-US" dirty="0"/>
            </a:br>
            <a:endParaRPr lang="en-US" dirty="0"/>
          </a:p>
        </p:txBody>
      </p:sp>
      <p:pic>
        <p:nvPicPr>
          <p:cNvPr id="4" name="Content Placeholder 11"/>
          <p:cNvPicPr>
            <a:picLocks noChangeAspect="1"/>
          </p:cNvPicPr>
          <p:nvPr/>
        </p:nvPicPr>
        <p:blipFill>
          <a:blip r:embed="rId2"/>
          <a:srcRect l="-20177" r="-20177"/>
          <a:stretch>
            <a:fillRect/>
          </a:stretch>
        </p:blipFill>
        <p:spPr>
          <a:xfrm>
            <a:off x="1794633" y="423625"/>
            <a:ext cx="5163022" cy="2839464"/>
          </a:xfrm>
          <a:prstGeom prst="rect">
            <a:avLst/>
          </a:prstGeom>
        </p:spPr>
      </p:pic>
    </p:spTree>
    <p:extLst>
      <p:ext uri="{BB962C8B-B14F-4D97-AF65-F5344CB8AC3E}">
        <p14:creationId xmlns:p14="http://schemas.microsoft.com/office/powerpoint/2010/main" val="777658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492852"/>
            <a:ext cx="8001000" cy="2720227"/>
          </a:xfrm>
        </p:spPr>
        <p:txBody>
          <a:bodyPr/>
          <a:lstStyle/>
          <a:p>
            <a:r>
              <a:rPr lang="en-US" dirty="0" smtClean="0"/>
              <a:t>The language of Ethiopia is Amharic.</a:t>
            </a:r>
            <a:endParaRPr lang="en-US" dirty="0"/>
          </a:p>
          <a:p>
            <a:r>
              <a:rPr lang="en-US" dirty="0" smtClean="0"/>
              <a:t>The main religions of Ethiopia are Orthodox Christian 43%, Muslim is 34% and Protestant is 19%.</a:t>
            </a:r>
          </a:p>
          <a:p>
            <a:r>
              <a:rPr lang="en-US" dirty="0" smtClean="0"/>
              <a:t>The biggest river is the Blue Nile and the biggest lake is Lake </a:t>
            </a:r>
            <a:r>
              <a:rPr lang="en-US" dirty="0" err="1" smtClean="0"/>
              <a:t>Tana</a:t>
            </a:r>
            <a:r>
              <a:rPr lang="en-US" dirty="0" smtClean="0"/>
              <a:t>.</a:t>
            </a:r>
            <a:endParaRPr lang="en-US" dirty="0"/>
          </a:p>
        </p:txBody>
      </p:sp>
      <p:pic>
        <p:nvPicPr>
          <p:cNvPr id="4" name="Picture 3"/>
          <p:cNvPicPr>
            <a:picLocks noChangeAspect="1"/>
          </p:cNvPicPr>
          <p:nvPr/>
        </p:nvPicPr>
        <p:blipFill>
          <a:blip r:embed="rId2"/>
          <a:stretch>
            <a:fillRect/>
          </a:stretch>
        </p:blipFill>
        <p:spPr>
          <a:xfrm>
            <a:off x="2552128" y="195942"/>
            <a:ext cx="4062779" cy="2937960"/>
          </a:xfrm>
          <a:prstGeom prst="rect">
            <a:avLst/>
          </a:prstGeom>
        </p:spPr>
      </p:pic>
    </p:spTree>
    <p:extLst>
      <p:ext uri="{BB962C8B-B14F-4D97-AF65-F5344CB8AC3E}">
        <p14:creationId xmlns:p14="http://schemas.microsoft.com/office/powerpoint/2010/main" val="27930099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1500" y="3244157"/>
            <a:ext cx="8001000" cy="3506849"/>
          </a:xfrm>
        </p:spPr>
        <p:txBody>
          <a:bodyPr>
            <a:normAutofit lnSpcReduction="10000"/>
          </a:bodyPr>
          <a:lstStyle/>
          <a:p>
            <a:r>
              <a:rPr lang="en-US" dirty="0" smtClean="0"/>
              <a:t>Ethiopia used to be called Abyssinia and is one of the oldest countries in the world.</a:t>
            </a:r>
          </a:p>
          <a:p>
            <a:r>
              <a:rPr lang="en-US" dirty="0" smtClean="0"/>
              <a:t>Ethiopia are very famous for their long distance runners, the most famous being Haile </a:t>
            </a:r>
            <a:r>
              <a:rPr lang="en-US" dirty="0" err="1" smtClean="0"/>
              <a:t>Gebrselassie</a:t>
            </a:r>
            <a:r>
              <a:rPr lang="en-US" dirty="0" smtClean="0"/>
              <a:t>.</a:t>
            </a:r>
            <a:endParaRPr lang="en-US" dirty="0"/>
          </a:p>
          <a:p>
            <a:r>
              <a:rPr lang="en-US" dirty="0" smtClean="0"/>
              <a:t>Many people know of Ethiopia due to the famine from 1983 to 1985 killing 1.2 million people. To help musicians lead by Irishman Bob Geldof raised millions of pounds through an </a:t>
            </a:r>
            <a:r>
              <a:rPr lang="en-US" dirty="0"/>
              <a:t>e</a:t>
            </a:r>
            <a:r>
              <a:rPr lang="en-US" dirty="0" smtClean="0"/>
              <a:t>vent called Live Aid.</a:t>
            </a:r>
          </a:p>
          <a:p>
            <a:endParaRPr lang="en-US" dirty="0"/>
          </a:p>
        </p:txBody>
      </p:sp>
      <p:pic>
        <p:nvPicPr>
          <p:cNvPr id="4" name="Picture 3"/>
          <p:cNvPicPr>
            <a:picLocks noChangeAspect="1"/>
          </p:cNvPicPr>
          <p:nvPr/>
        </p:nvPicPr>
        <p:blipFill>
          <a:blip r:embed="rId2"/>
          <a:stretch>
            <a:fillRect/>
          </a:stretch>
        </p:blipFill>
        <p:spPr>
          <a:xfrm>
            <a:off x="1879600" y="274638"/>
            <a:ext cx="5372100" cy="2882900"/>
          </a:xfrm>
          <a:prstGeom prst="rect">
            <a:avLst/>
          </a:prstGeom>
        </p:spPr>
      </p:pic>
    </p:spTree>
    <p:extLst>
      <p:ext uri="{BB962C8B-B14F-4D97-AF65-F5344CB8AC3E}">
        <p14:creationId xmlns:p14="http://schemas.microsoft.com/office/powerpoint/2010/main" val="1635592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148</Words>
  <Application>Microsoft Office PowerPoint</Application>
  <PresentationFormat>On-screen Show (4:3)</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Calisto MT</vt:lpstr>
      <vt:lpstr>Mistral</vt:lpstr>
      <vt:lpstr>Wingdings 2</vt:lpstr>
      <vt:lpstr>Travelogue</vt:lpstr>
      <vt:lpstr> Ethiopia</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Ethiopia</dc:title>
  <dc:creator>apple</dc:creator>
  <cp:lastModifiedBy>3rdClassBallysax</cp:lastModifiedBy>
  <cp:revision>17</cp:revision>
  <dcterms:created xsi:type="dcterms:W3CDTF">2020-04-01T11:22:32Z</dcterms:created>
  <dcterms:modified xsi:type="dcterms:W3CDTF">2020-04-02T19:07:22Z</dcterms:modified>
</cp:coreProperties>
</file>