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D0C0-A5A3-4C17-AAF6-3A960BBFBDC5}" type="datetimeFigureOut">
              <a:rPr lang="en-IE" smtClean="0"/>
              <a:t>27/03/2020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E4E-02DF-4559-B5C9-8FEF73769C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5137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D0C0-A5A3-4C17-AAF6-3A960BBFBDC5}" type="datetimeFigureOut">
              <a:rPr lang="en-IE" smtClean="0"/>
              <a:t>27/03/2020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E4E-02DF-4559-B5C9-8FEF73769C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367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D0C0-A5A3-4C17-AAF6-3A960BBFBDC5}" type="datetimeFigureOut">
              <a:rPr lang="en-IE" smtClean="0"/>
              <a:t>27/03/2020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E4E-02DF-4559-B5C9-8FEF73769C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1783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D0C0-A5A3-4C17-AAF6-3A960BBFBDC5}" type="datetimeFigureOut">
              <a:rPr lang="en-IE" smtClean="0"/>
              <a:t>27/03/2020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E4E-02DF-4559-B5C9-8FEF73769C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9556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D0C0-A5A3-4C17-AAF6-3A960BBFBDC5}" type="datetimeFigureOut">
              <a:rPr lang="en-IE" smtClean="0"/>
              <a:t>27/03/2020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E4E-02DF-4559-B5C9-8FEF73769C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84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D0C0-A5A3-4C17-AAF6-3A960BBFBDC5}" type="datetimeFigureOut">
              <a:rPr lang="en-IE" smtClean="0"/>
              <a:t>27/03/2020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E4E-02DF-4559-B5C9-8FEF73769C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63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D0C0-A5A3-4C17-AAF6-3A960BBFBDC5}" type="datetimeFigureOut">
              <a:rPr lang="en-IE" smtClean="0"/>
              <a:t>27/03/2020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E4E-02DF-4559-B5C9-8FEF73769C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476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D0C0-A5A3-4C17-AAF6-3A960BBFBDC5}" type="datetimeFigureOut">
              <a:rPr lang="en-IE" smtClean="0"/>
              <a:t>27/03/2020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E4E-02DF-4559-B5C9-8FEF73769C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786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D0C0-A5A3-4C17-AAF6-3A960BBFBDC5}" type="datetimeFigureOut">
              <a:rPr lang="en-IE" smtClean="0"/>
              <a:t>27/03/2020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E4E-02DF-4559-B5C9-8FEF73769C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340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D0C0-A5A3-4C17-AAF6-3A960BBFBDC5}" type="datetimeFigureOut">
              <a:rPr lang="en-IE" smtClean="0"/>
              <a:t>27/03/2020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E4E-02DF-4559-B5C9-8FEF73769C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347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AD0C0-A5A3-4C17-AAF6-3A960BBFBDC5}" type="datetimeFigureOut">
              <a:rPr lang="en-IE" smtClean="0"/>
              <a:t>27/03/2020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EE4E-02DF-4559-B5C9-8FEF73769C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3111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AD0C0-A5A3-4C17-AAF6-3A960BBFBDC5}" type="datetimeFigureOut">
              <a:rPr lang="en-IE" smtClean="0"/>
              <a:t>27/03/2020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8EE4E-02DF-4559-B5C9-8FEF73769CE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4959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Cote </a:t>
            </a:r>
            <a:r>
              <a:rPr lang="en-IE" dirty="0" err="1" smtClean="0"/>
              <a:t>d’ivoire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861048"/>
            <a:ext cx="6400800" cy="1752600"/>
          </a:xfrm>
        </p:spPr>
        <p:txBody>
          <a:bodyPr/>
          <a:lstStyle/>
          <a:p>
            <a:r>
              <a:rPr lang="en-IE" dirty="0" smtClean="0"/>
              <a:t>In </a:t>
            </a:r>
            <a:r>
              <a:rPr lang="en-IE" dirty="0" err="1" smtClean="0"/>
              <a:t>english</a:t>
            </a:r>
            <a:r>
              <a:rPr lang="en-IE" dirty="0" smtClean="0"/>
              <a:t> it </a:t>
            </a:r>
            <a:r>
              <a:rPr lang="en-IE" dirty="0"/>
              <a:t> </a:t>
            </a:r>
            <a:r>
              <a:rPr lang="en-IE" dirty="0" smtClean="0"/>
              <a:t>means ivory coast.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9050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Fun facts</a:t>
            </a:r>
            <a:br>
              <a:rPr lang="en-IE" dirty="0" smtClean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Coast of ivory has the worlds biggest church in </a:t>
            </a:r>
            <a:r>
              <a:rPr lang="en-IE" dirty="0" err="1" smtClean="0"/>
              <a:t>yamoussoussoukro</a:t>
            </a:r>
            <a:r>
              <a:rPr lang="en-IE" dirty="0" smtClean="0"/>
              <a:t> it is also the capital of ivory coast how cool is that?</a:t>
            </a:r>
          </a:p>
          <a:p>
            <a:r>
              <a:rPr lang="en-IE" dirty="0" smtClean="0"/>
              <a:t>Former </a:t>
            </a:r>
            <a:r>
              <a:rPr lang="en-IE" dirty="0" err="1" smtClean="0"/>
              <a:t>chelsea</a:t>
            </a:r>
            <a:r>
              <a:rPr lang="en-IE" dirty="0" smtClean="0"/>
              <a:t> footballer </a:t>
            </a:r>
            <a:r>
              <a:rPr lang="en-IE" dirty="0"/>
              <a:t>Didier </a:t>
            </a:r>
            <a:r>
              <a:rPr lang="en-IE" dirty="0" err="1" smtClean="0"/>
              <a:t>Drogba</a:t>
            </a:r>
            <a:r>
              <a:rPr lang="en-IE" dirty="0" smtClean="0"/>
              <a:t> is </a:t>
            </a:r>
            <a:r>
              <a:rPr lang="en-IE" dirty="0" err="1" smtClean="0"/>
              <a:t>ivorycoast</a:t>
            </a:r>
            <a:endParaRPr lang="en-IE" dirty="0" smtClean="0"/>
          </a:p>
          <a:p>
            <a:r>
              <a:rPr lang="en-IE" dirty="0" smtClean="0"/>
              <a:t>Ivory  coast is the worlds largest producer of cocoa ever 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2443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5229200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/>
              <a:t/>
            </a:r>
            <a:br>
              <a:rPr lang="en-IE" dirty="0"/>
            </a:b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>capital</a:t>
            </a:r>
            <a:endParaRPr lang="en-IE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22512" y="0"/>
            <a:ext cx="6768752" cy="507656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733256"/>
            <a:ext cx="5486400" cy="804862"/>
          </a:xfrm>
        </p:spPr>
        <p:txBody>
          <a:bodyPr/>
          <a:lstStyle/>
          <a:p>
            <a:r>
              <a:rPr lang="en-IE" dirty="0" smtClean="0"/>
              <a:t>Yamoussoukro is the capital of ivory  coast.</a:t>
            </a:r>
            <a:endParaRPr lang="en-IE" dirty="0"/>
          </a:p>
        </p:txBody>
      </p:sp>
      <p:sp>
        <p:nvSpPr>
          <p:cNvPr id="5" name="Picture Placeholder 2"/>
          <p:cNvSpPr txBox="1">
            <a:spLocks/>
          </p:cNvSpPr>
          <p:nvPr/>
        </p:nvSpPr>
        <p:spPr>
          <a:xfrm>
            <a:off x="1763688" y="620688"/>
            <a:ext cx="5486400" cy="41148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2506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smtClean="0"/>
              <a:t>FLAG!!!!!!!!!!!!!!!!!!!!!!!!!!!!!!!!!!!!!!!!!!!!!</a:t>
            </a:r>
            <a:endParaRPr lang="en-IE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6" r="563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IE" dirty="0" smtClean="0"/>
              <a:t>The flag  is the  same as the Irish flag backwords  .COOL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0036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7" r="12667"/>
          <a:stretch>
            <a:fillRect/>
          </a:stretch>
        </p:blipFill>
        <p:spPr>
          <a:xfrm>
            <a:off x="1619672" y="188640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47327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74</Words>
  <Application>Microsoft Office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Cote d’ivoire</vt:lpstr>
      <vt:lpstr>Fun facts </vt:lpstr>
      <vt:lpstr>         capital</vt:lpstr>
      <vt:lpstr>FLAG!!!!!!!!!!!!!!!!!!!!!!!!!!!!!!!!!!!!!!!!!!!!!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Gracie</dc:creator>
  <cp:lastModifiedBy>3rdClassBallysax</cp:lastModifiedBy>
  <cp:revision>19</cp:revision>
  <dcterms:created xsi:type="dcterms:W3CDTF">2020-03-18T16:02:16Z</dcterms:created>
  <dcterms:modified xsi:type="dcterms:W3CDTF">2020-03-27T12:41:06Z</dcterms:modified>
</cp:coreProperties>
</file>