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4624"/>
  </p:normalViewPr>
  <p:slideViewPr>
    <p:cSldViewPr snapToGrid="0" snapToObjects="1">
      <p:cViewPr varScale="1">
        <p:scale>
          <a:sx n="84" d="100"/>
          <a:sy n="84" d="100"/>
        </p:scale>
        <p:origin x="104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51CA2-85FB-EC49-A78F-AADDE673DBCC}" type="datetimeFigureOut">
              <a:rPr lang="en-IE" smtClean="0"/>
              <a:t>30/03/2020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9616E-75BB-0A42-ADA3-0AA9C5F3AD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5323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9616E-75BB-0A42-ADA3-0AA9C5F3AD9B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0262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783" y="-643009"/>
            <a:ext cx="7197726" cy="2421464"/>
          </a:xfrm>
        </p:spPr>
        <p:txBody>
          <a:bodyPr/>
          <a:lstStyle/>
          <a:p>
            <a:r>
              <a:rPr lang="en-IE" sz="7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Botswana</a:t>
            </a:r>
            <a:r>
              <a:rPr lang="en-IE" dirty="0" smtClean="0"/>
              <a:t> 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2086" y="6363729"/>
            <a:ext cx="7197726" cy="1989437"/>
          </a:xfrm>
        </p:spPr>
        <p:txBody>
          <a:bodyPr>
            <a:normAutofit/>
          </a:bodyPr>
          <a:lstStyle/>
          <a:p>
            <a:r>
              <a:rPr lang="en-IE" sz="2000" dirty="0" smtClean="0"/>
              <a:t>By </a:t>
            </a:r>
            <a:r>
              <a:rPr lang="en-IE" sz="2000" dirty="0" err="1" smtClean="0"/>
              <a:t>freya</a:t>
            </a:r>
            <a:r>
              <a:rPr lang="en-IE" sz="2000" dirty="0" smtClean="0"/>
              <a:t> melia</a:t>
            </a:r>
            <a:endParaRPr lang="en-I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340" y="1960342"/>
            <a:ext cx="5807675" cy="38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1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95418"/>
            <a:ext cx="10131424" cy="992104"/>
          </a:xfrm>
        </p:spPr>
        <p:txBody>
          <a:bodyPr>
            <a:normAutofit fontScale="90000"/>
          </a:bodyPr>
          <a:lstStyle/>
          <a:p>
            <a:pPr algn="ctr"/>
            <a:r>
              <a:rPr lang="en-IE" sz="7200" dirty="0" smtClean="0"/>
              <a:t>facts</a:t>
            </a:r>
            <a:endParaRPr lang="en-IE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2" y="2096523"/>
            <a:ext cx="63895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IE" sz="4000" dirty="0" smtClean="0"/>
              <a:t>Capital: Gaborone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IE" sz="4000" dirty="0" smtClean="0"/>
              <a:t>Population: 2,249,104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IE" sz="4000" dirty="0" smtClean="0"/>
              <a:t>Official Language: English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IE" sz="4000" dirty="0" smtClean="0"/>
              <a:t>Currency: Pula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IE" sz="4000" dirty="0" smtClean="0"/>
              <a:t>Area: 224,607 square miles</a:t>
            </a:r>
            <a:endParaRPr lang="en-IE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870" y="891470"/>
            <a:ext cx="29591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521" y="3966147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8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0336" y="486034"/>
            <a:ext cx="6289588" cy="1182130"/>
          </a:xfrm>
        </p:spPr>
        <p:txBody>
          <a:bodyPr>
            <a:noAutofit/>
          </a:bodyPr>
          <a:lstStyle/>
          <a:p>
            <a:pPr algn="ctr"/>
            <a:r>
              <a:rPr lang="en-IE" sz="5400" dirty="0" smtClean="0"/>
              <a:t>Animals of </a:t>
            </a:r>
            <a:r>
              <a:rPr lang="en-IE" sz="5400" dirty="0" err="1" smtClean="0"/>
              <a:t>botswana</a:t>
            </a:r>
            <a:endParaRPr lang="en-IE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63" y="2125361"/>
            <a:ext cx="10520664" cy="2248931"/>
          </a:xfrm>
        </p:spPr>
        <p:txBody>
          <a:bodyPr>
            <a:normAutofit/>
          </a:bodyPr>
          <a:lstStyle/>
          <a:p>
            <a:pPr defTabSz="914400">
              <a:spcAft>
                <a:spcPts val="0"/>
              </a:spcAft>
              <a:buClrTx/>
              <a:buSzTx/>
            </a:pPr>
            <a:r>
              <a:rPr lang="en-IE" sz="2800" dirty="0" smtClean="0"/>
              <a:t>There are lots and lots of animals in Botswana for example there are elephants, leopards, lions and rhinos.</a:t>
            </a:r>
          </a:p>
          <a:p>
            <a:pPr defTabSz="914400">
              <a:spcAft>
                <a:spcPts val="0"/>
              </a:spcAft>
              <a:buClrTx/>
              <a:buSzTx/>
            </a:pPr>
            <a:r>
              <a:rPr lang="en-IE" sz="2800" dirty="0" smtClean="0"/>
              <a:t>They are protected in wildlife sanctuaries.</a:t>
            </a:r>
          </a:p>
          <a:p>
            <a:pPr defTabSz="914400">
              <a:spcAft>
                <a:spcPts val="0"/>
              </a:spcAft>
              <a:buClrTx/>
              <a:buSzTx/>
            </a:pPr>
            <a:r>
              <a:rPr lang="en-IE" sz="2800" dirty="0" smtClean="0"/>
              <a:t>Tourists can go on a safari to see animals live life in the wild.</a:t>
            </a:r>
          </a:p>
          <a:p>
            <a:pPr defTabSz="914400">
              <a:spcAft>
                <a:spcPts val="0"/>
              </a:spcAft>
              <a:buClrTx/>
              <a:buSzTx/>
            </a:pPr>
            <a:endParaRPr lang="en-IE" sz="2800" dirty="0" smtClean="0"/>
          </a:p>
          <a:p>
            <a:pPr defTabSz="914400">
              <a:spcAft>
                <a:spcPts val="0"/>
              </a:spcAft>
              <a:buClrTx/>
              <a:buSzTx/>
            </a:pPr>
            <a:endParaRPr lang="en-IE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811" y="3992261"/>
            <a:ext cx="3867665" cy="26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4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6579" y="0"/>
            <a:ext cx="10131425" cy="1456267"/>
          </a:xfrm>
        </p:spPr>
        <p:txBody>
          <a:bodyPr>
            <a:normAutofit/>
          </a:bodyPr>
          <a:lstStyle/>
          <a:p>
            <a:r>
              <a:rPr lang="en-IE" sz="5400" dirty="0" smtClean="0"/>
              <a:t>Traditional food</a:t>
            </a:r>
            <a:endParaRPr lang="en-IE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76183"/>
            <a:ext cx="10131425" cy="3521675"/>
          </a:xfrm>
        </p:spPr>
        <p:txBody>
          <a:bodyPr/>
          <a:lstStyle/>
          <a:p>
            <a:r>
              <a:rPr lang="en-IE" sz="2800" dirty="0" smtClean="0"/>
              <a:t>Botswana’s </a:t>
            </a:r>
            <a:r>
              <a:rPr lang="en-IE" sz="2800" dirty="0"/>
              <a:t>traditional food is </a:t>
            </a:r>
            <a:r>
              <a:rPr lang="en-IE" sz="2800" dirty="0" err="1"/>
              <a:t>seswaa</a:t>
            </a:r>
            <a:r>
              <a:rPr lang="en-IE" sz="2800" dirty="0"/>
              <a:t>.</a:t>
            </a:r>
          </a:p>
          <a:p>
            <a:r>
              <a:rPr lang="en-IE" sz="2400" dirty="0" err="1" smtClean="0"/>
              <a:t>Seswaa</a:t>
            </a:r>
            <a:r>
              <a:rPr lang="en-IE" sz="2400" dirty="0" smtClean="0"/>
              <a:t> is a dish containing meat cooked on the bone with salt water. </a:t>
            </a:r>
            <a:r>
              <a:rPr lang="en-IE" sz="2400" dirty="0" err="1" smtClean="0"/>
              <a:t>Seswaa</a:t>
            </a:r>
            <a:r>
              <a:rPr lang="en-IE" sz="2400" dirty="0" smtClean="0"/>
              <a:t> is served with pap made from cornmeal.</a:t>
            </a:r>
          </a:p>
          <a:p>
            <a:endParaRPr lang="en-IE" sz="2400" dirty="0" smtClean="0"/>
          </a:p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579" y="3125099"/>
            <a:ext cx="6090772" cy="32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49" y="234778"/>
            <a:ext cx="10545377" cy="1371601"/>
          </a:xfrm>
        </p:spPr>
        <p:txBody>
          <a:bodyPr>
            <a:normAutofit/>
          </a:bodyPr>
          <a:lstStyle/>
          <a:p>
            <a:pPr algn="ctr"/>
            <a:r>
              <a:rPr lang="en-IE" sz="5400" dirty="0" smtClean="0"/>
              <a:t>Life in </a:t>
            </a:r>
            <a:r>
              <a:rPr lang="en-IE" sz="5400" dirty="0" err="1" smtClean="0"/>
              <a:t>botswana</a:t>
            </a:r>
            <a:endParaRPr lang="en-IE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334530"/>
            <a:ext cx="10131425" cy="2421923"/>
          </a:xfrm>
        </p:spPr>
        <p:txBody>
          <a:bodyPr/>
          <a:lstStyle/>
          <a:p>
            <a:r>
              <a:rPr lang="en-IE" sz="2400" dirty="0" smtClean="0"/>
              <a:t>The picture below is showing the traditional homes in </a:t>
            </a:r>
            <a:r>
              <a:rPr lang="en-IE" sz="2400" dirty="0"/>
              <a:t>B</a:t>
            </a:r>
            <a:r>
              <a:rPr lang="en-IE" sz="2400" dirty="0" smtClean="0"/>
              <a:t>otswana.</a:t>
            </a:r>
          </a:p>
          <a:p>
            <a:r>
              <a:rPr lang="en-IE" sz="2400" dirty="0" smtClean="0"/>
              <a:t>The houses are made of: mud and bricks, plastered with soil and cow poo!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984" y="3447535"/>
            <a:ext cx="3402227" cy="3015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399" y="3447535"/>
            <a:ext cx="4164227" cy="3015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447535"/>
            <a:ext cx="2678241" cy="30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0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"/>
            <a:ext cx="10131425" cy="1631092"/>
          </a:xfrm>
        </p:spPr>
        <p:txBody>
          <a:bodyPr>
            <a:normAutofit/>
          </a:bodyPr>
          <a:lstStyle/>
          <a:p>
            <a:pPr algn="ctr"/>
            <a:r>
              <a:rPr lang="en-IE" sz="6600" dirty="0" smtClean="0"/>
              <a:t>Children of </a:t>
            </a:r>
            <a:r>
              <a:rPr lang="en-IE" sz="6600" dirty="0" err="1" smtClean="0"/>
              <a:t>botswana</a:t>
            </a:r>
            <a:endParaRPr lang="en-IE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-98853"/>
            <a:ext cx="10131425" cy="4744994"/>
          </a:xfrm>
        </p:spPr>
        <p:txBody>
          <a:bodyPr/>
          <a:lstStyle/>
          <a:p>
            <a:pPr defTabSz="914400">
              <a:spcAft>
                <a:spcPts val="0"/>
              </a:spcAft>
              <a:buClrTx/>
              <a:buSzTx/>
            </a:pPr>
            <a:r>
              <a:rPr lang="en-IE" sz="2400" dirty="0" smtClean="0"/>
              <a:t>Children go to primary </a:t>
            </a:r>
            <a:r>
              <a:rPr lang="en-IE" sz="2400" dirty="0"/>
              <a:t>school for seven years and then on to secondary school for five years.</a:t>
            </a:r>
          </a:p>
          <a:p>
            <a:pPr defTabSz="914400">
              <a:spcAft>
                <a:spcPts val="0"/>
              </a:spcAft>
              <a:buClrTx/>
              <a:buSzTx/>
            </a:pPr>
            <a:r>
              <a:rPr lang="en-IE" sz="2400" dirty="0" smtClean="0"/>
              <a:t>They learn English in the fifth year of primary school onward</a:t>
            </a:r>
            <a:r>
              <a:rPr lang="en-IE" sz="2400" dirty="0"/>
              <a:t>, but not many people become fluent.</a:t>
            </a:r>
          </a:p>
          <a:p>
            <a:pPr defTabSz="914400">
              <a:spcAft>
                <a:spcPts val="0"/>
              </a:spcAft>
              <a:buClrTx/>
              <a:buSzTx/>
            </a:pPr>
            <a:r>
              <a:rPr lang="en-IE" sz="2400" dirty="0" smtClean="0"/>
              <a:t> The native language Setswana is also one of South Africa’s official languages.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703" y="3632886"/>
            <a:ext cx="4392097" cy="3087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307" y="3632886"/>
            <a:ext cx="4361935" cy="308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4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6000" dirty="0" smtClean="0"/>
              <a:t>Botswana clothing</a:t>
            </a:r>
            <a:endParaRPr lang="en-IE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757" y="-123567"/>
            <a:ext cx="9890469" cy="5004486"/>
          </a:xfrm>
        </p:spPr>
        <p:txBody>
          <a:bodyPr/>
          <a:lstStyle/>
          <a:p>
            <a:r>
              <a:rPr lang="en-IE" dirty="0" smtClean="0"/>
              <a:t>In </a:t>
            </a:r>
            <a:r>
              <a:rPr lang="en-IE" dirty="0" err="1" smtClean="0"/>
              <a:t>botswana</a:t>
            </a:r>
            <a:r>
              <a:rPr lang="en-IE" dirty="0" smtClean="0"/>
              <a:t> they have a pretty quirky taste in clothing.</a:t>
            </a:r>
          </a:p>
          <a:p>
            <a:r>
              <a:rPr lang="en-IE" dirty="0" smtClean="0"/>
              <a:t>They wear jeans with t-shirts, collared dress shirts with khaki pants and sundresses are very common.</a:t>
            </a:r>
          </a:p>
          <a:p>
            <a:r>
              <a:rPr lang="en-IE" dirty="0" smtClean="0"/>
              <a:t>Dressing smartly is valued in </a:t>
            </a:r>
            <a:r>
              <a:rPr lang="en-IE" dirty="0" err="1" smtClean="0"/>
              <a:t>botswana</a:t>
            </a:r>
            <a:r>
              <a:rPr lang="en-IE" dirty="0" smtClean="0"/>
              <a:t>, especially in the workplace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805" y="3038561"/>
            <a:ext cx="5486400" cy="3684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70" y="3225115"/>
            <a:ext cx="5301049" cy="324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1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282" y="345989"/>
            <a:ext cx="10131425" cy="1571597"/>
          </a:xfrm>
        </p:spPr>
        <p:txBody>
          <a:bodyPr>
            <a:normAutofit fontScale="90000"/>
          </a:bodyPr>
          <a:lstStyle/>
          <a:p>
            <a:pPr algn="ctr"/>
            <a:r>
              <a:rPr lang="en-IE" sz="4400" dirty="0" smtClean="0"/>
              <a:t>thank you for reading my project and I hope</a:t>
            </a:r>
            <a:r>
              <a:rPr lang="en-IE" sz="6000" dirty="0" smtClean="0"/>
              <a:t> </a:t>
            </a:r>
            <a:r>
              <a:rPr lang="en-IE" sz="4400" dirty="0" smtClean="0"/>
              <a:t>you</a:t>
            </a:r>
            <a:r>
              <a:rPr lang="en-IE" sz="6000" dirty="0" smtClean="0"/>
              <a:t> </a:t>
            </a:r>
            <a:r>
              <a:rPr lang="en-IE" sz="4400" dirty="0" smtClean="0"/>
              <a:t>learned </a:t>
            </a:r>
            <a:r>
              <a:rPr lang="en-IE" sz="4400" dirty="0"/>
              <a:t>something new!</a:t>
            </a:r>
            <a:r>
              <a:rPr lang="en-IE" dirty="0"/>
              <a:t/>
            </a:r>
            <a:br>
              <a:rPr lang="en-IE" dirty="0"/>
            </a:b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930" y="2166781"/>
            <a:ext cx="6282296" cy="3649133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smtClean="0"/>
              <a:t>hi.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932" y="2166781"/>
            <a:ext cx="5292124" cy="44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1176</TotalTime>
  <Words>244</Words>
  <Application>Microsoft Office PowerPoint</Application>
  <PresentationFormat>Widescreen</PresentationFormat>
  <Paragraphs>29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Celestial</vt:lpstr>
      <vt:lpstr>Botswana </vt:lpstr>
      <vt:lpstr>facts</vt:lpstr>
      <vt:lpstr>Animals of botswana</vt:lpstr>
      <vt:lpstr>Traditional food</vt:lpstr>
      <vt:lpstr>Life in botswana</vt:lpstr>
      <vt:lpstr>Children of botswana</vt:lpstr>
      <vt:lpstr>Botswana clothing</vt:lpstr>
      <vt:lpstr>thank you for reading my project and I hope you learned something new!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Botswana</dc:title>
  <dc:creator>Fergal Melia</dc:creator>
  <cp:lastModifiedBy>3rdClassBallysax</cp:lastModifiedBy>
  <cp:revision>30</cp:revision>
  <dcterms:created xsi:type="dcterms:W3CDTF">2020-03-25T14:28:37Z</dcterms:created>
  <dcterms:modified xsi:type="dcterms:W3CDTF">2020-03-30T12:27:56Z</dcterms:modified>
</cp:coreProperties>
</file>